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85" r:id="rId4"/>
    <p:sldId id="260" r:id="rId5"/>
    <p:sldId id="259" r:id="rId6"/>
    <p:sldId id="261" r:id="rId7"/>
    <p:sldId id="262" r:id="rId8"/>
    <p:sldId id="263" r:id="rId9"/>
    <p:sldId id="271" r:id="rId10"/>
    <p:sldId id="273" r:id="rId11"/>
    <p:sldId id="276" r:id="rId12"/>
    <p:sldId id="277" r:id="rId13"/>
    <p:sldId id="278" r:id="rId14"/>
    <p:sldId id="270" r:id="rId15"/>
    <p:sldId id="264" r:id="rId16"/>
    <p:sldId id="265" r:id="rId17"/>
    <p:sldId id="266" r:id="rId18"/>
    <p:sldId id="274" r:id="rId19"/>
    <p:sldId id="275" r:id="rId20"/>
    <p:sldId id="279" r:id="rId21"/>
    <p:sldId id="280" r:id="rId22"/>
    <p:sldId id="286" r:id="rId23"/>
    <p:sldId id="281" r:id="rId24"/>
    <p:sldId id="268" r:id="rId25"/>
    <p:sldId id="269" r:id="rId26"/>
    <p:sldId id="282" r:id="rId27"/>
    <p:sldId id="283" r:id="rId28"/>
    <p:sldId id="267" r:id="rId29"/>
    <p:sldId id="258" r:id="rId30"/>
    <p:sldId id="284" r:id="rId31"/>
    <p:sldId id="287" r:id="rId32"/>
    <p:sldId id="288" r:id="rId33"/>
    <p:sldId id="289" r:id="rId34"/>
    <p:sldId id="290"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9" d="100"/>
          <a:sy n="79" d="100"/>
        </p:scale>
        <p:origin x="86" y="3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4T17:55:13.445"/>
    </inkml:context>
    <inkml:brush xml:id="br0">
      <inkml:brushProperty name="width" value="0.35" units="cm"/>
      <inkml:brushProperty name="height" value="0.35" units="cm"/>
      <inkml:brushProperty name="color" value="#AE198D"/>
      <inkml:brushProperty name="inkEffects" value="galaxy"/>
      <inkml:brushProperty name="anchorX" value="-61050.10156"/>
      <inkml:brushProperty name="anchorY" value="-6134.65771"/>
      <inkml:brushProperty name="scaleFactor" value="0.5"/>
    </inkml:brush>
  </inkml:definitions>
  <inkml:trace contextRef="#ctx0" brushRef="#br0">1 621 24575,'0'0'0,"118"-9"0,62-6 0,-8 0 0,9-4 0,-15 2 0,-17 0 0,6-1 0,-13 2 0,-10 1 0,18-4 0,-1 0 0,-3-1 0,16-1 0,27-3 0,-2 3 0,-7 0 0,13 1 0,-12 3 0,-7 3 0,18-1 0,-6 3 0,-6 0 0,35-3 0,0 2 0,3-3 0,43-3 0,2-2 0,1 0 0,38-4 0,-2 1 0,-5 0-1147,33 1 328,-7 4-164,-7 4 0,28 7 0,-18 6 0,-21 3 0,86 3 0,-61 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4T17:55:13.445"/>
    </inkml:context>
    <inkml:brush xml:id="br0">
      <inkml:brushProperty name="width" value="0.35" units="cm"/>
      <inkml:brushProperty name="height" value="0.35" units="cm"/>
      <inkml:brushProperty name="color" value="#AE198D"/>
      <inkml:brushProperty name="inkEffects" value="galaxy"/>
      <inkml:brushProperty name="anchorX" value="-61050.10156"/>
      <inkml:brushProperty name="anchorY" value="-6134.65771"/>
      <inkml:brushProperty name="scaleFactor" value="0.5"/>
    </inkml:brush>
  </inkml:definitions>
  <inkml:trace contextRef="#ctx0" brushRef="#br0">1 621 24575,'0'0'0,"118"-9"0,62-6 0,-8 0 0,9-4 0,-15 2 0,-17 0 0,6-1 0,-13 2 0,-10 1 0,18-4 0,-1 0 0,-3-1 0,16-1 0,27-3 0,-2 3 0,-7 0 0,13 1 0,-12 3 0,-7 3 0,18-1 0,-6 3 0,-6 0 0,35-3 0,0 2 0,3-3 0,43-3 0,2-2 0,1 0 0,38-4 0,-2 1 0,-5 0-1147,33 1 328,-7 4-164,-7 4 0,28 7 0,-18 6 0,-21 3 0,86 3 0,-61 1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4T17:55:13.445"/>
    </inkml:context>
    <inkml:brush xml:id="br0">
      <inkml:brushProperty name="width" value="0.35" units="cm"/>
      <inkml:brushProperty name="height" value="0.35" units="cm"/>
      <inkml:brushProperty name="color" value="#AE198D"/>
      <inkml:brushProperty name="inkEffects" value="galaxy"/>
      <inkml:brushProperty name="anchorX" value="-61050.10156"/>
      <inkml:brushProperty name="anchorY" value="-6134.65771"/>
      <inkml:brushProperty name="scaleFactor" value="0.5"/>
    </inkml:brush>
  </inkml:definitions>
  <inkml:trace contextRef="#ctx0" brushRef="#br0">1 630 24575,'0'0'0,"257"-9"0,138-7 0,-20 2 0,21-6 0,-34 2 0,-37 2 0,14-3 0,-29 4 0,-21-1 0,38-3 0,-1 0 0,-7-2 0,35 0 0,59-4 0,-5 4 0,-14 0 0,27 1 0,-25 2 0,-16 4 0,40-1 0,-14 2 0,-13 2 0,77-5 0,0 3 0,6-3 0,94-3 0,5-3 0,2 1 0,83-4 0,-5 0 0,-10 1-1147,71 1 328,-14 3-164,-17 5 0,63 7 0,-41 6 0,-44 3 0,187 3 0,-134 1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4T17:55:13.445"/>
    </inkml:context>
    <inkml:brush xml:id="br0">
      <inkml:brushProperty name="width" value="0.35" units="cm"/>
      <inkml:brushProperty name="height" value="0.35" units="cm"/>
      <inkml:brushProperty name="color" value="#AE198D"/>
      <inkml:brushProperty name="inkEffects" value="galaxy"/>
      <inkml:brushProperty name="anchorX" value="-61050.10156"/>
      <inkml:brushProperty name="anchorY" value="-6134.65771"/>
      <inkml:brushProperty name="scaleFactor" value="0.5"/>
    </inkml:brush>
  </inkml:definitions>
  <inkml:trace contextRef="#ctx0" brushRef="#br0">1 692 24575,'0'0'0,"230"-10"0,122-7 0,-17 1 0,19-6 0,-30 3 0,-34 1 0,13-3 0,-26 4 0,-19 0 0,34-4 0,-1 0 0,-6-2 0,31 0 0,53-4 0,-4 4 0,-13-1 0,24 2 0,-22 3 0,-15 3 0,36 0 0,-12 2 0,-12 1 0,69-4 0,0 3 0,5-4 0,84-3 0,5-3 0,1 1 0,75-5 0,-5 1 0,-9 1-1147,64 0 328,-13 5-164,-15 4 0,56 8 0,-36 7 0,-40 3 0,167 4 0,-119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4T17:55:13.445"/>
    </inkml:context>
    <inkml:brush xml:id="br0">
      <inkml:brushProperty name="width" value="0.35" units="cm"/>
      <inkml:brushProperty name="height" value="0.35" units="cm"/>
      <inkml:brushProperty name="color" value="#AE198D"/>
      <inkml:brushProperty name="inkEffects" value="galaxy"/>
      <inkml:brushProperty name="anchorX" value="-61050.10156"/>
      <inkml:brushProperty name="anchorY" value="-6134.65771"/>
      <inkml:brushProperty name="scaleFactor" value="0.5"/>
    </inkml:brush>
  </inkml:definitions>
  <inkml:trace contextRef="#ctx0" brushRef="#br0">1 692 24575,'0'0'0,"230"-10"0,122-7 0,-17 1 0,19-6 0,-30 3 0,-34 1 0,13-3 0,-26 4 0,-19 0 0,34-4 0,-1 0 0,-6-2 0,31 0 0,53-4 0,-4 4 0,-13-1 0,24 2 0,-22 3 0,-15 3 0,36 0 0,-12 2 0,-12 1 0,69-4 0,0 3 0,5-4 0,84-3 0,5-3 0,1 1 0,75-5 0,-5 1 0,-9 1-1147,64 0 328,-13 5-164,-15 4 0,56 8 0,-36 7 0,-40 3 0,167 4 0,-119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4T23:27:07.680"/>
    </inkml:context>
    <inkml:brush xml:id="br0">
      <inkml:brushProperty name="width" value="0.35" units="cm"/>
      <inkml:brushProperty name="height" value="0.35" units="cm"/>
      <inkml:brushProperty name="color" value="#AE198D"/>
      <inkml:brushProperty name="inkEffects" value="galaxy"/>
      <inkml:brushProperty name="anchorX" value="-61050.10156"/>
      <inkml:brushProperty name="anchorY" value="-6134.65771"/>
      <inkml:brushProperty name="scaleFactor" value="0.5"/>
    </inkml:brush>
  </inkml:definitions>
  <inkml:trace contextRef="#ctx0" brushRef="#br0">1 954 24575,'0'0'0,"163"-14"0,86-9 0,-11 1 0,13-9 0,-22 5 0,-23 1 0,9-4 0,-19 6 0,-13 0 0,24-6 0,-1 0 0,-4-3 0,22 0 0,37-5 0,-2 5 0,-10-1 0,18 3 0,-16 4 0,-11 4 0,26 0 0,-9 2 0,-8 2 0,48-5 0,1 4 0,3-6 0,60-4 0,3-4 0,1 1 0,53-7 0,-3 2 0,-7 1-1147,45 1 328,-8 6-164,-12 5 0,41 12 0,-26 9 0,-29 4 0,119 6 0,-84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4T23:27:07.680"/>
    </inkml:context>
    <inkml:brush xml:id="br0">
      <inkml:brushProperty name="width" value="0.35" units="cm"/>
      <inkml:brushProperty name="height" value="0.35" units="cm"/>
      <inkml:brushProperty name="color" value="#AE198D"/>
      <inkml:brushProperty name="inkEffects" value="galaxy"/>
      <inkml:brushProperty name="anchorX" value="-61050.10156"/>
      <inkml:brushProperty name="anchorY" value="-6134.65771"/>
      <inkml:brushProperty name="scaleFactor" value="0.5"/>
    </inkml:brush>
  </inkml:definitions>
  <inkml:trace contextRef="#ctx0" brushRef="#br0">1 954 24575,'0'0'0,"163"-14"0,86-9 0,-11 1 0,13-9 0,-22 5 0,-23 1 0,9-4 0,-19 6 0,-13 0 0,24-6 0,-1 0 0,-4-3 0,22 0 0,37-5 0,-2 5 0,-10-1 0,18 3 0,-16 4 0,-11 4 0,26 0 0,-9 2 0,-8 2 0,48-5 0,1 4 0,3-6 0,60-4 0,3-4 0,1 1 0,53-7 0,-3 2 0,-7 1-1147,45 1 328,-8 6-164,-12 5 0,41 12 0,-26 9 0,-29 4 0,119 6 0,-84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5T07:45:37.217"/>
    </inkml:context>
    <inkml:brush xml:id="br0">
      <inkml:brushProperty name="width" value="0.35" units="cm"/>
      <inkml:brushProperty name="height" value="0.35" units="cm"/>
      <inkml:brushProperty name="color" value="#AE198D"/>
      <inkml:brushProperty name="inkEffects" value="galaxy"/>
      <inkml:brushProperty name="anchorX" value="-61050.10156"/>
      <inkml:brushProperty name="anchorY" value="-6134.65771"/>
      <inkml:brushProperty name="scaleFactor" value="0.5"/>
    </inkml:brush>
  </inkml:definitions>
  <inkml:trace contextRef="#ctx0" brushRef="#br0">1 954 24575,'0'0'0,"391"-14"0,206-9 0,-27 1 0,32-9 0,-53 5 0,-56 1 0,23-4 0,-46 6 0,-32 0 0,58-6 0,-2 0 0,-10-3 0,53 0 0,89-5 0,-5 5 0,-24-1 0,43 3 0,-39 4 0,-25 4 0,61 0 0,-21 2 0,-19 2 0,115-5 0,2 4 0,8-6 0,143-4 0,8-4 0,2 1 0,127-7 0,-8 2 0,-16 1-1147,108 1 328,-19 6-164,-29 5 0,98 12 0,-62 9 0,-70 4 0,286 6 0,-202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6-25T07:46:46.349"/>
    </inkml:context>
    <inkml:brush xml:id="br0">
      <inkml:brushProperty name="width" value="0.35" units="cm"/>
      <inkml:brushProperty name="height" value="0.35" units="cm"/>
      <inkml:brushProperty name="color" value="#AE198D"/>
      <inkml:brushProperty name="inkEffects" value="galaxy"/>
      <inkml:brushProperty name="anchorX" value="-61050.10156"/>
      <inkml:brushProperty name="anchorY" value="-6134.65771"/>
      <inkml:brushProperty name="scaleFactor" value="0.5"/>
    </inkml:brush>
  </inkml:definitions>
  <inkml:trace contextRef="#ctx0" brushRef="#br0">1 954 24575,'0'0'0,"391"-14"0,206-9 0,-27 1 0,32-9 0,-53 5 0,-56 1 0,23-4 0,-46 6 0,-32 0 0,58-6 0,-2 0 0,-10-3 0,53 0 0,89-5 0,-5 5 0,-24-1 0,43 3 0,-39 4 0,-25 4 0,61 0 0,-21 2 0,-19 2 0,115-5 0,2 4 0,8-6 0,143-4 0,8-4 0,2 1 0,127-7 0,-8 2 0,-16 1-1147,108 1 328,-19 6-164,-29 5 0,98 12 0,-62 9 0,-70 4 0,286 6 0,-202 0 0</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4823B-B7BF-318A-D8DF-EDFF2EC9B4F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0220DC2-1EDD-E368-E79D-87D8B6095AF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6EB37C4-D7AA-2997-D0C6-B9BFD5521F66}"/>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5" name="Footer Placeholder 4">
            <a:extLst>
              <a:ext uri="{FF2B5EF4-FFF2-40B4-BE49-F238E27FC236}">
                <a16:creationId xmlns:a16="http://schemas.microsoft.com/office/drawing/2014/main" id="{85A301BF-6D63-E95A-FF81-6DC410D5FA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E876D5-2A18-8C93-4807-30C07F203C09}"/>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35246601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2D0B86-D4C5-F771-5EA4-1DE2A89DF6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191A086-DA33-E602-9923-427D30FED13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8AC5C9-4867-515E-F5D6-B218EF064875}"/>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5" name="Footer Placeholder 4">
            <a:extLst>
              <a:ext uri="{FF2B5EF4-FFF2-40B4-BE49-F238E27FC236}">
                <a16:creationId xmlns:a16="http://schemas.microsoft.com/office/drawing/2014/main" id="{8BD9976C-09E4-3215-E334-D955A954B0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457C90-731C-0C29-BB70-AA947AD8A86B}"/>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40450769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7D4CB73-D020-34A7-1141-3ABA6B9D48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ACB6B0A-3626-DA67-9E3F-9899BB87C80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C4ADAD-1014-7322-93FA-19CA37581208}"/>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5" name="Footer Placeholder 4">
            <a:extLst>
              <a:ext uri="{FF2B5EF4-FFF2-40B4-BE49-F238E27FC236}">
                <a16:creationId xmlns:a16="http://schemas.microsoft.com/office/drawing/2014/main" id="{32A51621-30C7-1D40-31B5-AF973C20C6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DDCE9E-7703-0AEE-1D0D-98F4FBD69095}"/>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4180256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2D821-755B-92DB-7CD2-5B13E9A2992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38923BB-D7E3-CCB8-7064-C3691794EF4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58F907-C59A-B076-FB53-6B0516F14BFB}"/>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5" name="Footer Placeholder 4">
            <a:extLst>
              <a:ext uri="{FF2B5EF4-FFF2-40B4-BE49-F238E27FC236}">
                <a16:creationId xmlns:a16="http://schemas.microsoft.com/office/drawing/2014/main" id="{A8C945D7-CD69-22EE-9ED7-503DF9158C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CF3ABF-BC55-4E30-0EFF-4661E9766B72}"/>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32403442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D7F4B3-AD80-A1E3-BDF3-50F4E314DE3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1E1AF19-536B-05AB-95C5-7ABF0DE5E72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37971-8781-BBA8-C557-B7A022FF4EF4}"/>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5" name="Footer Placeholder 4">
            <a:extLst>
              <a:ext uri="{FF2B5EF4-FFF2-40B4-BE49-F238E27FC236}">
                <a16:creationId xmlns:a16="http://schemas.microsoft.com/office/drawing/2014/main" id="{59D1D812-B3BB-1A0E-9822-847CF97A25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2AEC54-04B7-6CFF-D1B8-D1B772B6B2C7}"/>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716965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826128-7EC9-12EE-B788-F321110ABA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3136B7-DE41-F99D-2408-B846D092DA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E7C3B3-63D9-C0CC-469E-33B44C02CB4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627FAD-93E1-A7CA-EBD4-238C8BFDBA40}"/>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6" name="Footer Placeholder 5">
            <a:extLst>
              <a:ext uri="{FF2B5EF4-FFF2-40B4-BE49-F238E27FC236}">
                <a16:creationId xmlns:a16="http://schemas.microsoft.com/office/drawing/2014/main" id="{DE96F418-1BAE-8A51-C088-2FC9CADC050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3104B2-09C8-6971-C665-AAD1ABB38C18}"/>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1173440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C42DB-5D32-5B7E-D25F-246E423C8E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73E67F-8DFA-4A7B-63CF-8F77216504D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772D8F-557D-4205-5951-CF51C43F96D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8147FCB-DD81-1ECF-CC69-1A08127B587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CC66E49-02F7-C8F5-47DE-CAFC9D30F7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B6C928C-4E81-5BDF-A830-9E6058396051}"/>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8" name="Footer Placeholder 7">
            <a:extLst>
              <a:ext uri="{FF2B5EF4-FFF2-40B4-BE49-F238E27FC236}">
                <a16:creationId xmlns:a16="http://schemas.microsoft.com/office/drawing/2014/main" id="{0CDAF09C-5043-4C32-081B-E48ABA82F20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A1A9552-9D3B-AEBE-50DC-43CC4676A2D9}"/>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3005371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56F22B-7EBC-225F-7B6B-6FE324FF442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FFA101-9CDF-8C55-1408-C945E9850CB8}"/>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4" name="Footer Placeholder 3">
            <a:extLst>
              <a:ext uri="{FF2B5EF4-FFF2-40B4-BE49-F238E27FC236}">
                <a16:creationId xmlns:a16="http://schemas.microsoft.com/office/drawing/2014/main" id="{3404A519-CD4A-D4B9-CC78-3A2D8B803D6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3CBC1D5-CF3A-4565-7B20-583CF08E38B5}"/>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25949499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F938C4-DD3B-E469-87F7-89D817ECA34C}"/>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3" name="Footer Placeholder 2">
            <a:extLst>
              <a:ext uri="{FF2B5EF4-FFF2-40B4-BE49-F238E27FC236}">
                <a16:creationId xmlns:a16="http://schemas.microsoft.com/office/drawing/2014/main" id="{ECFDF601-A22E-E035-3053-3CDB2DEA84F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F7A5A1-44C2-BC61-511A-03C4CC247F5E}"/>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2623591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4DB26-F993-DA45-EB8B-B60344C8813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87E1B06-11C5-3670-9BDE-F659EC6EFD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1699EF-674B-B5D2-83B9-6188EA6D1D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420D48-FA72-CC35-A742-B32CFE850CB9}"/>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6" name="Footer Placeholder 5">
            <a:extLst>
              <a:ext uri="{FF2B5EF4-FFF2-40B4-BE49-F238E27FC236}">
                <a16:creationId xmlns:a16="http://schemas.microsoft.com/office/drawing/2014/main" id="{65B728F5-6649-E146-073F-8E04C3335FA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28D37CD-64EE-6D94-E73E-FF9224B99125}"/>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411793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9CD6EF-F19E-CE80-131C-363C247D88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07D778A-B540-48DE-7486-75FE6B55E90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4B6AA29-48F3-F6BF-5180-15A1C14FB58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AD5AA2-0AB6-521F-67F8-8BE73727C7BF}"/>
              </a:ext>
            </a:extLst>
          </p:cNvPr>
          <p:cNvSpPr>
            <a:spLocks noGrp="1"/>
          </p:cNvSpPr>
          <p:nvPr>
            <p:ph type="dt" sz="half" idx="10"/>
          </p:nvPr>
        </p:nvSpPr>
        <p:spPr/>
        <p:txBody>
          <a:bodyPr/>
          <a:lstStyle/>
          <a:p>
            <a:fld id="{D1313653-7CDF-48F7-BA41-DC4658452D70}" type="datetimeFigureOut">
              <a:rPr lang="en-US" smtClean="0"/>
              <a:t>7/1/2022</a:t>
            </a:fld>
            <a:endParaRPr lang="en-US"/>
          </a:p>
        </p:txBody>
      </p:sp>
      <p:sp>
        <p:nvSpPr>
          <p:cNvPr id="6" name="Footer Placeholder 5">
            <a:extLst>
              <a:ext uri="{FF2B5EF4-FFF2-40B4-BE49-F238E27FC236}">
                <a16:creationId xmlns:a16="http://schemas.microsoft.com/office/drawing/2014/main" id="{7A9E3ADD-FBDF-69EF-1321-5D5E81AF1B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EB4671-EF20-AC1C-96AE-E7874CD08BF2}"/>
              </a:ext>
            </a:extLst>
          </p:cNvPr>
          <p:cNvSpPr>
            <a:spLocks noGrp="1"/>
          </p:cNvSpPr>
          <p:nvPr>
            <p:ph type="sldNum" sz="quarter" idx="12"/>
          </p:nvPr>
        </p:nvSpPr>
        <p:spPr/>
        <p:txBody>
          <a:bodyPr/>
          <a:lstStyle/>
          <a:p>
            <a:fld id="{BD64ACA8-BD43-49FB-8D9D-840C9B9746AD}" type="slidenum">
              <a:rPr lang="en-US" smtClean="0"/>
              <a:t>‹#›</a:t>
            </a:fld>
            <a:endParaRPr lang="en-US"/>
          </a:p>
        </p:txBody>
      </p:sp>
    </p:spTree>
    <p:extLst>
      <p:ext uri="{BB962C8B-B14F-4D97-AF65-F5344CB8AC3E}">
        <p14:creationId xmlns:p14="http://schemas.microsoft.com/office/powerpoint/2010/main" val="39443157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776A82-7C55-B76D-051D-5A58E1426B8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457EBFF-5C2D-D802-07F6-4C33D84086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D67E58-8612-2810-2D9E-892CFE250F2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313653-7CDF-48F7-BA41-DC4658452D70}" type="datetimeFigureOut">
              <a:rPr lang="en-US" smtClean="0"/>
              <a:t>7/1/2022</a:t>
            </a:fld>
            <a:endParaRPr lang="en-US"/>
          </a:p>
        </p:txBody>
      </p:sp>
      <p:sp>
        <p:nvSpPr>
          <p:cNvPr id="5" name="Footer Placeholder 4">
            <a:extLst>
              <a:ext uri="{FF2B5EF4-FFF2-40B4-BE49-F238E27FC236}">
                <a16:creationId xmlns:a16="http://schemas.microsoft.com/office/drawing/2014/main" id="{829AD532-A9E7-1EAA-B95D-B399ED23811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0E3B325-5A7B-A3F4-BA0D-3E3F7B4951B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4ACA8-BD43-49FB-8D9D-840C9B9746AD}" type="slidenum">
              <a:rPr lang="en-US" smtClean="0"/>
              <a:t>‹#›</a:t>
            </a:fld>
            <a:endParaRPr lang="en-US"/>
          </a:p>
        </p:txBody>
      </p:sp>
    </p:spTree>
    <p:extLst>
      <p:ext uri="{BB962C8B-B14F-4D97-AF65-F5344CB8AC3E}">
        <p14:creationId xmlns:p14="http://schemas.microsoft.com/office/powerpoint/2010/main" val="30614611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customXml" Target="../ink/ink7.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jfif"/><Relationship Id="rId2" Type="http://schemas.openxmlformats.org/officeDocument/2006/relationships/image" Target="../media/image7.jfif"/><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9.jfif"/></Relationships>
</file>

<file path=ppt/slides/_rels/slide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customXml" Target="../ink/ink8.xml"/></Relationships>
</file>

<file path=ppt/slides/_rels/slide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customXml" Target="../ink/ink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customXml" Target="../ink/ink3.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customXml" Target="../ink/ink4.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customXml" Target="../ink/ink5.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water, boat&#10;&#10;Description automatically generated">
            <a:extLst>
              <a:ext uri="{FF2B5EF4-FFF2-40B4-BE49-F238E27FC236}">
                <a16:creationId xmlns:a16="http://schemas.microsoft.com/office/drawing/2014/main" id="{5C123849-4E2D-963F-9A73-E0BDF4D60F96}"/>
              </a:ext>
            </a:extLst>
          </p:cNvPr>
          <p:cNvPicPr>
            <a:picLocks noChangeAspect="1"/>
          </p:cNvPicPr>
          <p:nvPr/>
        </p:nvPicPr>
        <p:blipFill rotWithShape="1">
          <a:blip r:embed="rId2">
            <a:extLst>
              <a:ext uri="{28A0092B-C50C-407E-A947-70E740481C1C}">
                <a14:useLocalDpi xmlns:a14="http://schemas.microsoft.com/office/drawing/2010/main" val="0"/>
              </a:ext>
            </a:extLst>
          </a:blip>
          <a:srcRect l="8730" r="13950" b="1"/>
          <a:stretch/>
        </p:blipFill>
        <p:spPr>
          <a:xfrm>
            <a:off x="457200" y="457200"/>
            <a:ext cx="11277600" cy="5943600"/>
          </a:xfrm>
          <a:prstGeom prst="rect">
            <a:avLst/>
          </a:prstGeom>
        </p:spPr>
      </p:pic>
      <p:sp>
        <p:nvSpPr>
          <p:cNvPr id="9" name="Title 1">
            <a:extLst>
              <a:ext uri="{FF2B5EF4-FFF2-40B4-BE49-F238E27FC236}">
                <a16:creationId xmlns:a16="http://schemas.microsoft.com/office/drawing/2014/main" id="{56538D54-D267-46D8-9E4A-7128E0B21471}"/>
              </a:ext>
            </a:extLst>
          </p:cNvPr>
          <p:cNvSpPr txBox="1">
            <a:spLocks/>
          </p:cNvSpPr>
          <p:nvPr/>
        </p:nvSpPr>
        <p:spPr>
          <a:xfrm>
            <a:off x="453005" y="365125"/>
            <a:ext cx="1129158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8000" dirty="0">
                <a:solidFill>
                  <a:schemeClr val="accent1">
                    <a:lumMod val="50000"/>
                  </a:schemeClr>
                </a:solidFill>
                <a:latin typeface="Baguet Script" panose="00000500000000000000" pitchFamily="2" charset="0"/>
              </a:rPr>
              <a:t>Live is Life</a:t>
            </a:r>
          </a:p>
        </p:txBody>
      </p:sp>
    </p:spTree>
    <p:extLst>
      <p:ext uri="{BB962C8B-B14F-4D97-AF65-F5344CB8AC3E}">
        <p14:creationId xmlns:p14="http://schemas.microsoft.com/office/powerpoint/2010/main" val="35601703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4000">
              <a:schemeClr val="accent1">
                <a:lumMod val="45000"/>
                <a:lumOff val="55000"/>
              </a:schemeClr>
            </a:gs>
            <a:gs pos="67000">
              <a:schemeClr val="accent1">
                <a:lumMod val="45000"/>
                <a:lumOff val="5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F265C-45C3-8801-C9E4-DFC15452C124}"/>
              </a:ext>
            </a:extLst>
          </p:cNvPr>
          <p:cNvSpPr>
            <a:spLocks noGrp="1"/>
          </p:cNvSpPr>
          <p:nvPr>
            <p:ph idx="1"/>
          </p:nvPr>
        </p:nvSpPr>
        <p:spPr>
          <a:xfrm>
            <a:off x="1457960" y="2081719"/>
            <a:ext cx="9382760" cy="3010399"/>
          </a:xfrm>
        </p:spPr>
        <p:txBody>
          <a:bodyPr>
            <a:normAutofit fontScale="92500"/>
          </a:bodyPr>
          <a:lstStyle/>
          <a:p>
            <a:pPr marL="0" indent="0" algn="ctr">
              <a:buNone/>
            </a:pPr>
            <a:r>
              <a:rPr lang="en-US" sz="4000" dirty="0">
                <a:latin typeface="Dreaming Outloud Pro" panose="03050502040302030504" pitchFamily="66" charset="0"/>
                <a:cs typeface="Dreaming Outloud Pro" panose="03050502040302030504" pitchFamily="66" charset="0"/>
              </a:rPr>
              <a:t>For the sake of our life, we must follow and respects the foundation law who created us, know what best for us, know how our body health work, and know what our body need in order to live in good health no matter what. </a:t>
            </a:r>
          </a:p>
        </p:txBody>
      </p:sp>
    </p:spTree>
    <p:extLst>
      <p:ext uri="{BB962C8B-B14F-4D97-AF65-F5344CB8AC3E}">
        <p14:creationId xmlns:p14="http://schemas.microsoft.com/office/powerpoint/2010/main" val="30353005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9000">
              <a:schemeClr val="accent1">
                <a:lumMod val="45000"/>
                <a:lumOff val="55000"/>
              </a:schemeClr>
            </a:gs>
            <a:gs pos="76000">
              <a:schemeClr val="accent1">
                <a:lumMod val="45000"/>
                <a:lumOff val="55000"/>
              </a:schemeClr>
            </a:gs>
            <a:gs pos="100000">
              <a:schemeClr val="bg1"/>
            </a:gs>
            <a:gs pos="53000">
              <a:schemeClr val="bg2"/>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F265C-45C3-8801-C9E4-DFC15452C124}"/>
              </a:ext>
            </a:extLst>
          </p:cNvPr>
          <p:cNvSpPr>
            <a:spLocks noGrp="1"/>
          </p:cNvSpPr>
          <p:nvPr>
            <p:ph idx="1"/>
          </p:nvPr>
        </p:nvSpPr>
        <p:spPr>
          <a:xfrm>
            <a:off x="904672" y="1167322"/>
            <a:ext cx="10496146" cy="2110902"/>
          </a:xfrm>
        </p:spPr>
        <p:txBody>
          <a:bodyPr>
            <a:normAutofit fontScale="92500" lnSpcReduction="20000"/>
          </a:bodyPr>
          <a:lstStyle/>
          <a:p>
            <a:pPr marL="0" indent="0" algn="ctr">
              <a:buNone/>
            </a:pPr>
            <a:r>
              <a:rPr lang="en-US" sz="4800" dirty="0">
                <a:latin typeface="Dreaming Outloud Pro" panose="03050502040302030504" pitchFamily="66" charset="0"/>
                <a:cs typeface="Dreaming Outloud Pro" panose="03050502040302030504" pitchFamily="66" charset="0"/>
              </a:rPr>
              <a:t>If we did eat these unclean foods in order to survive, we will still get sicker or died. Just as how       warned Adam and his wife not to eat the forbidden fruit. </a:t>
            </a:r>
          </a:p>
          <a:p>
            <a:pPr marL="0" indent="0" algn="ctr">
              <a:buNone/>
            </a:pPr>
            <a:endParaRPr lang="en-US" sz="4000" dirty="0">
              <a:latin typeface="Dreaming Outloud Pro" panose="03050502040302030504" pitchFamily="66" charset="0"/>
              <a:cs typeface="Dreaming Outloud Pro" panose="03050502040302030504" pitchFamily="66" charset="0"/>
            </a:endParaRPr>
          </a:p>
        </p:txBody>
      </p:sp>
      <p:sp>
        <p:nvSpPr>
          <p:cNvPr id="4" name="TextBox 3">
            <a:extLst>
              <a:ext uri="{FF2B5EF4-FFF2-40B4-BE49-F238E27FC236}">
                <a16:creationId xmlns:a16="http://schemas.microsoft.com/office/drawing/2014/main" id="{DBABDF81-C95C-6A87-038F-AC1A9ECAD53C}"/>
              </a:ext>
            </a:extLst>
          </p:cNvPr>
          <p:cNvSpPr txBox="1"/>
          <p:nvPr/>
        </p:nvSpPr>
        <p:spPr>
          <a:xfrm>
            <a:off x="836579" y="4428796"/>
            <a:ext cx="10457234" cy="1200329"/>
          </a:xfrm>
          <a:prstGeom prst="rect">
            <a:avLst/>
          </a:prstGeom>
          <a:noFill/>
        </p:spPr>
        <p:txBody>
          <a:bodyPr wrap="square">
            <a:spAutoFit/>
          </a:bodyPr>
          <a:lstStyle/>
          <a:p>
            <a:pPr marL="0" indent="0" algn="ctr">
              <a:buNone/>
            </a:pPr>
            <a:r>
              <a:rPr lang="en-US" sz="3600" b="1" dirty="0">
                <a:latin typeface="Papyrus" panose="03070502060502030205" pitchFamily="66" charset="0"/>
                <a:cs typeface="Dreaming Outloud Pro" panose="03050502040302030504" pitchFamily="66" charset="0"/>
              </a:rPr>
              <a:t>Genesis 2:17 “…for in the day that thou eatest thereof thou shalt surely die.”</a:t>
            </a:r>
          </a:p>
        </p:txBody>
      </p:sp>
      <p:pic>
        <p:nvPicPr>
          <p:cNvPr id="5" name="Picture 4" descr="Text&#10;&#10;Description automatically generated">
            <a:extLst>
              <a:ext uri="{FF2B5EF4-FFF2-40B4-BE49-F238E27FC236}">
                <a16:creationId xmlns:a16="http://schemas.microsoft.com/office/drawing/2014/main" id="{F2D2C1E7-9AC7-6938-3B79-84839B475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82822" y="2042808"/>
            <a:ext cx="1223999" cy="555387"/>
          </a:xfrm>
          <a:prstGeom prst="rect">
            <a:avLst/>
          </a:prstGeom>
        </p:spPr>
      </p:pic>
    </p:spTree>
    <p:extLst>
      <p:ext uri="{BB962C8B-B14F-4D97-AF65-F5344CB8AC3E}">
        <p14:creationId xmlns:p14="http://schemas.microsoft.com/office/powerpoint/2010/main" val="2722522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4000">
              <a:schemeClr val="accent1">
                <a:lumMod val="45000"/>
                <a:lumOff val="55000"/>
              </a:schemeClr>
            </a:gs>
            <a:gs pos="67000">
              <a:schemeClr val="accent1">
                <a:lumMod val="45000"/>
                <a:lumOff val="5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F265C-45C3-8801-C9E4-DFC15452C124}"/>
              </a:ext>
            </a:extLst>
          </p:cNvPr>
          <p:cNvSpPr>
            <a:spLocks noGrp="1"/>
          </p:cNvSpPr>
          <p:nvPr>
            <p:ph idx="1"/>
          </p:nvPr>
        </p:nvSpPr>
        <p:spPr>
          <a:xfrm>
            <a:off x="1457960" y="223736"/>
            <a:ext cx="9382760" cy="4469548"/>
          </a:xfrm>
        </p:spPr>
        <p:txBody>
          <a:bodyPr>
            <a:normAutofit/>
          </a:bodyPr>
          <a:lstStyle/>
          <a:p>
            <a:pPr marL="0" indent="0" algn="ctr">
              <a:buNone/>
            </a:pPr>
            <a:r>
              <a:rPr lang="en-US" sz="6000" dirty="0">
                <a:latin typeface="Dreaming Outloud Pro" panose="03050502040302030504" pitchFamily="66" charset="0"/>
                <a:cs typeface="Dreaming Outloud Pro" panose="03050502040302030504" pitchFamily="66" charset="0"/>
              </a:rPr>
              <a:t>Notice: </a:t>
            </a:r>
          </a:p>
          <a:p>
            <a:pPr marL="0" indent="0" algn="ctr">
              <a:buNone/>
            </a:pPr>
            <a:endParaRPr lang="en-US" sz="4000" dirty="0">
              <a:latin typeface="Dreaming Outloud Pro" panose="03050502040302030504" pitchFamily="66" charset="0"/>
              <a:cs typeface="Dreaming Outloud Pro" panose="03050502040302030504" pitchFamily="66" charset="0"/>
            </a:endParaRPr>
          </a:p>
          <a:p>
            <a:pPr marL="0" indent="0" algn="ctr">
              <a:buNone/>
            </a:pPr>
            <a:endParaRPr lang="en-US" sz="4000" dirty="0">
              <a:latin typeface="Dreaming Outloud Pro" panose="03050502040302030504" pitchFamily="66" charset="0"/>
              <a:cs typeface="Dreaming Outloud Pro" panose="03050502040302030504" pitchFamily="66" charset="0"/>
            </a:endParaRPr>
          </a:p>
          <a:p>
            <a:pPr marL="0" indent="0" algn="ctr">
              <a:buNone/>
            </a:pPr>
            <a:r>
              <a:rPr lang="en-US" sz="4800" dirty="0">
                <a:latin typeface="Dreaming Outloud Pro" panose="03050502040302030504" pitchFamily="66" charset="0"/>
                <a:cs typeface="Dreaming Outloud Pro" panose="03050502040302030504" pitchFamily="66" charset="0"/>
              </a:rPr>
              <a:t>After Adam and his wife did eat the forbidden fruit, but why didn’t they not die on the </a:t>
            </a:r>
            <a:r>
              <a:rPr lang="en-US" sz="4800" u="sng" dirty="0">
                <a:latin typeface="Dreaming Outloud Pro" panose="03050502040302030504" pitchFamily="66" charset="0"/>
                <a:cs typeface="Dreaming Outloud Pro" panose="03050502040302030504" pitchFamily="66" charset="0"/>
              </a:rPr>
              <a:t>same day</a:t>
            </a:r>
            <a:r>
              <a:rPr lang="en-US" sz="4800" dirty="0">
                <a:latin typeface="Dreaming Outloud Pro" panose="03050502040302030504" pitchFamily="66" charset="0"/>
                <a:cs typeface="Dreaming Outloud Pro" panose="03050502040302030504" pitchFamily="66" charset="0"/>
              </a:rPr>
              <a:t>?</a:t>
            </a:r>
          </a:p>
        </p:txBody>
      </p:sp>
    </p:spTree>
    <p:extLst>
      <p:ext uri="{BB962C8B-B14F-4D97-AF65-F5344CB8AC3E}">
        <p14:creationId xmlns:p14="http://schemas.microsoft.com/office/powerpoint/2010/main" val="19263657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4000">
              <a:schemeClr val="accent1">
                <a:lumMod val="45000"/>
                <a:lumOff val="55000"/>
              </a:schemeClr>
            </a:gs>
            <a:gs pos="67000">
              <a:schemeClr val="accent1">
                <a:lumMod val="45000"/>
                <a:lumOff val="5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F265C-45C3-8801-C9E4-DFC15452C124}"/>
              </a:ext>
            </a:extLst>
          </p:cNvPr>
          <p:cNvSpPr>
            <a:spLocks noGrp="1"/>
          </p:cNvSpPr>
          <p:nvPr>
            <p:ph idx="1"/>
          </p:nvPr>
        </p:nvSpPr>
        <p:spPr>
          <a:xfrm>
            <a:off x="1457960" y="2344366"/>
            <a:ext cx="9382760" cy="2348918"/>
          </a:xfrm>
        </p:spPr>
        <p:txBody>
          <a:bodyPr>
            <a:normAutofit/>
          </a:bodyPr>
          <a:lstStyle/>
          <a:p>
            <a:pPr marL="0" indent="0" algn="ctr">
              <a:buNone/>
            </a:pPr>
            <a:r>
              <a:rPr lang="en-US" sz="4800" dirty="0">
                <a:latin typeface="Dreaming Outloud Pro" panose="03050502040302030504" pitchFamily="66" charset="0"/>
                <a:cs typeface="Dreaming Outloud Pro" panose="03050502040302030504" pitchFamily="66" charset="0"/>
              </a:rPr>
              <a:t>It is because like a thousand years on earth would be like a day in heaven (Psalm 904).</a:t>
            </a:r>
          </a:p>
        </p:txBody>
      </p:sp>
    </p:spTree>
    <p:extLst>
      <p:ext uri="{BB962C8B-B14F-4D97-AF65-F5344CB8AC3E}">
        <p14:creationId xmlns:p14="http://schemas.microsoft.com/office/powerpoint/2010/main" val="13082042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959410B8-4938-EC5E-8625-BBD2C0887A65}"/>
              </a:ext>
            </a:extLst>
          </p:cNvPr>
          <p:cNvSpPr>
            <a:spLocks noGrp="1"/>
          </p:cNvSpPr>
          <p:nvPr>
            <p:ph idx="1"/>
          </p:nvPr>
        </p:nvSpPr>
        <p:spPr>
          <a:xfrm>
            <a:off x="1457960" y="437745"/>
            <a:ext cx="9382760" cy="6060332"/>
          </a:xfrm>
        </p:spPr>
        <p:txBody>
          <a:bodyPr>
            <a:normAutofit fontScale="77500" lnSpcReduction="20000"/>
          </a:bodyPr>
          <a:lstStyle/>
          <a:p>
            <a:pPr marL="0" indent="0" algn="ctr">
              <a:buNone/>
            </a:pPr>
            <a:r>
              <a:rPr lang="en-US" sz="6200" u="sng" dirty="0">
                <a:latin typeface="Dreaming Outloud Pro" panose="03050502040302030504" pitchFamily="66" charset="0"/>
                <a:cs typeface="Dreaming Outloud Pro" panose="03050502040302030504" pitchFamily="66" charset="0"/>
              </a:rPr>
              <a:t>Not one had ever live 1,000 years</a:t>
            </a:r>
            <a:endParaRPr lang="en-US" sz="4800" u="sng" dirty="0">
              <a:latin typeface="Dreaming Outloud Pro" panose="03050502040302030504" pitchFamily="66" charset="0"/>
              <a:cs typeface="Dreaming Outloud Pro" panose="03050502040302030504" pitchFamily="66" charset="0"/>
            </a:endParaRPr>
          </a:p>
          <a:p>
            <a:pPr marL="0" indent="0" algn="ctr">
              <a:buNone/>
            </a:pPr>
            <a:endParaRPr lang="en-US" sz="4800" dirty="0">
              <a:latin typeface="Dreaming Outloud Pro" panose="03050502040302030504" pitchFamily="66" charset="0"/>
              <a:cs typeface="Dreaming Outloud Pro" panose="03050502040302030504" pitchFamily="66" charset="0"/>
            </a:endParaRPr>
          </a:p>
          <a:p>
            <a:pPr marL="0" indent="0" algn="ctr">
              <a:buNone/>
            </a:pPr>
            <a:r>
              <a:rPr lang="en-US" sz="4800" dirty="0">
                <a:latin typeface="Dreaming Outloud Pro" panose="03050502040302030504" pitchFamily="66" charset="0"/>
                <a:cs typeface="Dreaming Outloud Pro" panose="03050502040302030504" pitchFamily="66" charset="0"/>
              </a:rPr>
              <a:t>Adam live at 930</a:t>
            </a:r>
          </a:p>
          <a:p>
            <a:pPr marL="0" indent="0" algn="ctr">
              <a:buNone/>
            </a:pPr>
            <a:r>
              <a:rPr lang="en-US" sz="4800" dirty="0">
                <a:latin typeface="Dreaming Outloud Pro" panose="03050502040302030504" pitchFamily="66" charset="0"/>
                <a:cs typeface="Dreaming Outloud Pro" panose="03050502040302030504" pitchFamily="66" charset="0"/>
              </a:rPr>
              <a:t>Seth live at 912 </a:t>
            </a:r>
          </a:p>
          <a:p>
            <a:pPr marL="0" indent="0" algn="ctr">
              <a:buNone/>
            </a:pPr>
            <a:r>
              <a:rPr lang="en-US" sz="4800" dirty="0">
                <a:latin typeface="Dreaming Outloud Pro" panose="03050502040302030504" pitchFamily="66" charset="0"/>
                <a:cs typeface="Dreaming Outloud Pro" panose="03050502040302030504" pitchFamily="66" charset="0"/>
              </a:rPr>
              <a:t>Enosh live at 905 </a:t>
            </a:r>
          </a:p>
          <a:p>
            <a:pPr marL="0" indent="0" algn="ctr">
              <a:buNone/>
            </a:pPr>
            <a:r>
              <a:rPr lang="en-US" sz="4800" dirty="0">
                <a:latin typeface="Dreaming Outloud Pro" panose="03050502040302030504" pitchFamily="66" charset="0"/>
                <a:cs typeface="Dreaming Outloud Pro" panose="03050502040302030504" pitchFamily="66" charset="0"/>
              </a:rPr>
              <a:t>Kenan live at 910 </a:t>
            </a:r>
          </a:p>
          <a:p>
            <a:pPr marL="0" indent="0" algn="ctr">
              <a:buNone/>
            </a:pPr>
            <a:r>
              <a:rPr lang="en-US" sz="4800" dirty="0">
                <a:latin typeface="Dreaming Outloud Pro" panose="03050502040302030504" pitchFamily="66" charset="0"/>
                <a:cs typeface="Dreaming Outloud Pro" panose="03050502040302030504" pitchFamily="66" charset="0"/>
              </a:rPr>
              <a:t>Mahalalel live at 895 </a:t>
            </a:r>
          </a:p>
          <a:p>
            <a:pPr marL="0" indent="0" algn="ctr">
              <a:buNone/>
            </a:pPr>
            <a:r>
              <a:rPr lang="en-US" sz="4800" dirty="0">
                <a:latin typeface="Dreaming Outloud Pro" panose="03050502040302030504" pitchFamily="66" charset="0"/>
                <a:cs typeface="Dreaming Outloud Pro" panose="03050502040302030504" pitchFamily="66" charset="0"/>
              </a:rPr>
              <a:t>Jared live at 962 </a:t>
            </a:r>
          </a:p>
          <a:p>
            <a:pPr marL="0" indent="0" algn="ctr">
              <a:buNone/>
            </a:pPr>
            <a:r>
              <a:rPr lang="en-US" sz="4800" dirty="0">
                <a:latin typeface="Dreaming Outloud Pro" panose="03050502040302030504" pitchFamily="66" charset="0"/>
                <a:cs typeface="Dreaming Outloud Pro" panose="03050502040302030504" pitchFamily="66" charset="0"/>
              </a:rPr>
              <a:t>Methuselah live at 969 </a:t>
            </a:r>
          </a:p>
          <a:p>
            <a:pPr marL="0" indent="0" algn="ctr">
              <a:buNone/>
            </a:pPr>
            <a:r>
              <a:rPr lang="en-US" sz="4800" dirty="0">
                <a:latin typeface="Dreaming Outloud Pro" panose="03050502040302030504" pitchFamily="66" charset="0"/>
                <a:cs typeface="Dreaming Outloud Pro" panose="03050502040302030504" pitchFamily="66" charset="0"/>
              </a:rPr>
              <a:t>Lemech live at 777 </a:t>
            </a:r>
          </a:p>
          <a:p>
            <a:pPr marL="0" indent="0" algn="ctr">
              <a:buNone/>
            </a:pPr>
            <a:r>
              <a:rPr lang="en-US" sz="4800" dirty="0">
                <a:latin typeface="Dreaming Outloud Pro" panose="03050502040302030504" pitchFamily="66" charset="0"/>
                <a:cs typeface="Dreaming Outloud Pro" panose="03050502040302030504" pitchFamily="66" charset="0"/>
              </a:rPr>
              <a:t>Noah live at 950</a:t>
            </a:r>
          </a:p>
        </p:txBody>
      </p:sp>
    </p:spTree>
    <p:extLst>
      <p:ext uri="{BB962C8B-B14F-4D97-AF65-F5344CB8AC3E}">
        <p14:creationId xmlns:p14="http://schemas.microsoft.com/office/powerpoint/2010/main" val="3054408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close-up of a plant&#10;&#10;Description automatically generated with low confidence">
            <a:extLst>
              <a:ext uri="{FF2B5EF4-FFF2-40B4-BE49-F238E27FC236}">
                <a16:creationId xmlns:a16="http://schemas.microsoft.com/office/drawing/2014/main" id="{90ADF368-4875-0999-425D-62A9A1030B7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5444"/>
            <a:ext cx="12352087" cy="7411253"/>
          </a:xfrm>
          <a:prstGeom prst="rect">
            <a:avLst/>
          </a:prstGeom>
        </p:spPr>
      </p:pic>
      <p:sp>
        <p:nvSpPr>
          <p:cNvPr id="8" name="Title 1">
            <a:extLst>
              <a:ext uri="{FF2B5EF4-FFF2-40B4-BE49-F238E27FC236}">
                <a16:creationId xmlns:a16="http://schemas.microsoft.com/office/drawing/2014/main" id="{0F7C1958-5693-086A-8102-E52E0367B5D2}"/>
              </a:ext>
            </a:extLst>
          </p:cNvPr>
          <p:cNvSpPr>
            <a:spLocks noGrp="1"/>
          </p:cNvSpPr>
          <p:nvPr>
            <p:ph type="title"/>
          </p:nvPr>
        </p:nvSpPr>
        <p:spPr>
          <a:xfrm>
            <a:off x="6367244" y="658739"/>
            <a:ext cx="5824756" cy="880015"/>
          </a:xfrm>
        </p:spPr>
        <p:txBody>
          <a:bodyPr>
            <a:noAutofit/>
          </a:bodyPr>
          <a:lstStyle/>
          <a:p>
            <a:r>
              <a:rPr lang="en-US" sz="7000" dirty="0">
                <a:solidFill>
                  <a:schemeClr val="bg1">
                    <a:lumMod val="85000"/>
                  </a:schemeClr>
                </a:solidFill>
                <a:latin typeface="Baguet Script" panose="00000500000000000000" pitchFamily="2" charset="0"/>
              </a:rPr>
              <a:t>Attacking Life</a:t>
            </a:r>
          </a:p>
        </p:txBody>
      </p:sp>
    </p:spTree>
    <p:extLst>
      <p:ext uri="{BB962C8B-B14F-4D97-AF65-F5344CB8AC3E}">
        <p14:creationId xmlns:p14="http://schemas.microsoft.com/office/powerpoint/2010/main" val="2014984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83B2A6D-C552-15F3-A0F7-5CD3F4AACB97}"/>
              </a:ext>
            </a:extLst>
          </p:cNvPr>
          <p:cNvSpPr>
            <a:spLocks noGrp="1"/>
          </p:cNvSpPr>
          <p:nvPr>
            <p:ph idx="1"/>
          </p:nvPr>
        </p:nvSpPr>
        <p:spPr>
          <a:xfrm>
            <a:off x="838200" y="2097248"/>
            <a:ext cx="10515600" cy="2449585"/>
          </a:xfrm>
        </p:spPr>
        <p:txBody>
          <a:bodyPr>
            <a:normAutofit/>
          </a:bodyPr>
          <a:lstStyle/>
          <a:p>
            <a:pPr marL="0" indent="0">
              <a:buNone/>
            </a:pPr>
            <a:r>
              <a:rPr lang="en-US" sz="4400" dirty="0">
                <a:latin typeface="Bahnschrift" panose="020B0502040204020203" pitchFamily="34" charset="0"/>
              </a:rPr>
              <a:t>Question: </a:t>
            </a:r>
          </a:p>
          <a:p>
            <a:pPr marL="457200" lvl="1" indent="0">
              <a:buNone/>
            </a:pPr>
            <a:endParaRPr lang="en-US" sz="4000" dirty="0">
              <a:latin typeface="Bahnschrift" panose="020B0502040204020203" pitchFamily="34" charset="0"/>
            </a:endParaRPr>
          </a:p>
          <a:p>
            <a:pPr marL="457200" lvl="1" indent="0">
              <a:buNone/>
            </a:pPr>
            <a:r>
              <a:rPr lang="en-US" sz="2800" dirty="0">
                <a:latin typeface="Bahnschrift" panose="020B0502040204020203" pitchFamily="34" charset="0"/>
              </a:rPr>
              <a:t>How do we to judge on behalf those who have attack life?</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 name="Ink 2">
                <a:extLst>
                  <a:ext uri="{FF2B5EF4-FFF2-40B4-BE49-F238E27FC236}">
                    <a16:creationId xmlns:a16="http://schemas.microsoft.com/office/drawing/2014/main" id="{C2386A30-D1F2-BC2D-1E38-A9BA287E10E9}"/>
                  </a:ext>
                </a:extLst>
              </p14:cNvPr>
              <p14:cNvContentPartPr/>
              <p14:nvPr/>
            </p14:nvContentPartPr>
            <p14:xfrm>
              <a:off x="778212" y="1048624"/>
              <a:ext cx="4305516" cy="343949"/>
            </p14:xfrm>
          </p:contentPart>
        </mc:Choice>
        <mc:Fallback xmlns="">
          <p:pic>
            <p:nvPicPr>
              <p:cNvPr id="3" name="Ink 2">
                <a:extLst>
                  <a:ext uri="{FF2B5EF4-FFF2-40B4-BE49-F238E27FC236}">
                    <a16:creationId xmlns:a16="http://schemas.microsoft.com/office/drawing/2014/main" id="{C2386A30-D1F2-BC2D-1E38-A9BA287E10E9}"/>
                  </a:ext>
                </a:extLst>
              </p:cNvPr>
              <p:cNvPicPr/>
              <p:nvPr/>
            </p:nvPicPr>
            <p:blipFill>
              <a:blip r:embed="rId4"/>
              <a:stretch>
                <a:fillRect/>
              </a:stretch>
            </p:blipFill>
            <p:spPr>
              <a:xfrm>
                <a:off x="715213" y="985597"/>
                <a:ext cx="4431154" cy="469643"/>
              </a:xfrm>
              <a:prstGeom prst="rect">
                <a:avLst/>
              </a:prstGeom>
            </p:spPr>
          </p:pic>
        </mc:Fallback>
      </mc:AlternateContent>
      <p:sp>
        <p:nvSpPr>
          <p:cNvPr id="4" name="Title 1">
            <a:extLst>
              <a:ext uri="{FF2B5EF4-FFF2-40B4-BE49-F238E27FC236}">
                <a16:creationId xmlns:a16="http://schemas.microsoft.com/office/drawing/2014/main" id="{190A5933-6B4C-5FF1-1DAC-D202C5CECEC0}"/>
              </a:ext>
            </a:extLst>
          </p:cNvPr>
          <p:cNvSpPr>
            <a:spLocks noGrp="1"/>
          </p:cNvSpPr>
          <p:nvPr>
            <p:ph type="title"/>
          </p:nvPr>
        </p:nvSpPr>
        <p:spPr>
          <a:xfrm>
            <a:off x="779832" y="365125"/>
            <a:ext cx="6266920" cy="880015"/>
          </a:xfrm>
        </p:spPr>
        <p:txBody>
          <a:bodyPr>
            <a:normAutofit/>
          </a:bodyPr>
          <a:lstStyle/>
          <a:p>
            <a:r>
              <a:rPr lang="en-US" sz="5400" dirty="0">
                <a:solidFill>
                  <a:schemeClr val="accent1">
                    <a:lumMod val="50000"/>
                  </a:schemeClr>
                </a:solidFill>
                <a:latin typeface="Baguet Script" panose="00000500000000000000" pitchFamily="2" charset="0"/>
              </a:rPr>
              <a:t>Attacking Life</a:t>
            </a:r>
          </a:p>
        </p:txBody>
      </p:sp>
    </p:spTree>
    <p:extLst>
      <p:ext uri="{BB962C8B-B14F-4D97-AF65-F5344CB8AC3E}">
        <p14:creationId xmlns:p14="http://schemas.microsoft.com/office/powerpoint/2010/main" val="40973095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83B2A6D-C552-15F3-A0F7-5CD3F4AACB97}"/>
              </a:ext>
            </a:extLst>
          </p:cNvPr>
          <p:cNvSpPr>
            <a:spLocks noGrp="1"/>
          </p:cNvSpPr>
          <p:nvPr>
            <p:ph idx="1"/>
          </p:nvPr>
        </p:nvSpPr>
        <p:spPr>
          <a:xfrm>
            <a:off x="838200" y="2097248"/>
            <a:ext cx="10067488" cy="4152549"/>
          </a:xfrm>
        </p:spPr>
        <p:txBody>
          <a:bodyPr>
            <a:normAutofit fontScale="85000" lnSpcReduction="20000"/>
          </a:bodyPr>
          <a:lstStyle/>
          <a:p>
            <a:pPr marL="0" indent="0">
              <a:buNone/>
            </a:pPr>
            <a:r>
              <a:rPr lang="en-US" sz="5400" dirty="0">
                <a:latin typeface="Bahnschrift" panose="020B0502040204020203" pitchFamily="34" charset="0"/>
              </a:rPr>
              <a:t>Situation like:</a:t>
            </a:r>
          </a:p>
          <a:p>
            <a:pPr marL="457200" lvl="1" indent="0">
              <a:lnSpc>
                <a:spcPct val="150000"/>
              </a:lnSpc>
              <a:buNone/>
            </a:pPr>
            <a:r>
              <a:rPr lang="en-US" sz="4000" dirty="0">
                <a:latin typeface="Bahnschrift" panose="020B0502040204020203" pitchFamily="34" charset="0"/>
              </a:rPr>
              <a:t>	1. Physical Attack/Abuse to Harm or Damage</a:t>
            </a:r>
          </a:p>
          <a:p>
            <a:pPr marL="457200" lvl="1" indent="0">
              <a:lnSpc>
                <a:spcPct val="150000"/>
              </a:lnSpc>
              <a:buNone/>
            </a:pPr>
            <a:r>
              <a:rPr lang="en-US" sz="4000" dirty="0">
                <a:latin typeface="Bahnschrift" panose="020B0502040204020203" pitchFamily="34" charset="0"/>
              </a:rPr>
              <a:t>	2. Physical Attack/Abuse to Death</a:t>
            </a:r>
          </a:p>
          <a:p>
            <a:pPr marL="457200" lvl="1" indent="0">
              <a:lnSpc>
                <a:spcPct val="150000"/>
              </a:lnSpc>
              <a:buNone/>
            </a:pPr>
            <a:r>
              <a:rPr lang="en-US" sz="4000" dirty="0">
                <a:latin typeface="Bahnschrift" panose="020B0502040204020203" pitchFamily="34" charset="0"/>
              </a:rPr>
              <a:t>	3. Physical Attack/Abuse to Rape</a:t>
            </a:r>
          </a:p>
          <a:p>
            <a:pPr marL="457200" lvl="1" indent="0">
              <a:lnSpc>
                <a:spcPct val="150000"/>
              </a:lnSpc>
              <a:buNone/>
            </a:pPr>
            <a:r>
              <a:rPr lang="en-US" sz="4000" dirty="0">
                <a:latin typeface="Bahnschrift" panose="020B0502040204020203" pitchFamily="34" charset="0"/>
              </a:rPr>
              <a:t>	4. Physical Attack/Abuse to Abortion the 		    Unborn Child</a:t>
            </a:r>
            <a:endParaRPr lang="en-US" sz="2800" dirty="0">
              <a:latin typeface="Bahnschrift" panose="020B0502040204020203" pitchFamily="34" charset="0"/>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3" name="Ink 2">
                <a:extLst>
                  <a:ext uri="{FF2B5EF4-FFF2-40B4-BE49-F238E27FC236}">
                    <a16:creationId xmlns:a16="http://schemas.microsoft.com/office/drawing/2014/main" id="{C2386A30-D1F2-BC2D-1E38-A9BA287E10E9}"/>
                  </a:ext>
                </a:extLst>
              </p14:cNvPr>
              <p14:cNvContentPartPr/>
              <p14:nvPr/>
            </p14:nvContentPartPr>
            <p14:xfrm>
              <a:off x="778212" y="1048624"/>
              <a:ext cx="4305516" cy="343949"/>
            </p14:xfrm>
          </p:contentPart>
        </mc:Choice>
        <mc:Fallback xmlns="">
          <p:pic>
            <p:nvPicPr>
              <p:cNvPr id="3" name="Ink 2">
                <a:extLst>
                  <a:ext uri="{FF2B5EF4-FFF2-40B4-BE49-F238E27FC236}">
                    <a16:creationId xmlns:a16="http://schemas.microsoft.com/office/drawing/2014/main" id="{C2386A30-D1F2-BC2D-1E38-A9BA287E10E9}"/>
                  </a:ext>
                </a:extLst>
              </p:cNvPr>
              <p:cNvPicPr/>
              <p:nvPr/>
            </p:nvPicPr>
            <p:blipFill>
              <a:blip r:embed="rId4"/>
              <a:stretch>
                <a:fillRect/>
              </a:stretch>
            </p:blipFill>
            <p:spPr>
              <a:xfrm>
                <a:off x="715213" y="985597"/>
                <a:ext cx="4431154" cy="469643"/>
              </a:xfrm>
              <a:prstGeom prst="rect">
                <a:avLst/>
              </a:prstGeom>
            </p:spPr>
          </p:pic>
        </mc:Fallback>
      </mc:AlternateContent>
      <p:sp>
        <p:nvSpPr>
          <p:cNvPr id="4" name="Title 1">
            <a:extLst>
              <a:ext uri="{FF2B5EF4-FFF2-40B4-BE49-F238E27FC236}">
                <a16:creationId xmlns:a16="http://schemas.microsoft.com/office/drawing/2014/main" id="{190A5933-6B4C-5FF1-1DAC-D202C5CECEC0}"/>
              </a:ext>
            </a:extLst>
          </p:cNvPr>
          <p:cNvSpPr>
            <a:spLocks noGrp="1"/>
          </p:cNvSpPr>
          <p:nvPr>
            <p:ph type="title"/>
          </p:nvPr>
        </p:nvSpPr>
        <p:spPr>
          <a:xfrm>
            <a:off x="779832" y="365125"/>
            <a:ext cx="6266920" cy="880015"/>
          </a:xfrm>
        </p:spPr>
        <p:txBody>
          <a:bodyPr>
            <a:normAutofit/>
          </a:bodyPr>
          <a:lstStyle/>
          <a:p>
            <a:r>
              <a:rPr lang="en-US" sz="5400" dirty="0">
                <a:solidFill>
                  <a:schemeClr val="accent1">
                    <a:lumMod val="50000"/>
                  </a:schemeClr>
                </a:solidFill>
                <a:latin typeface="Baguet Script" panose="00000500000000000000" pitchFamily="2" charset="0"/>
              </a:rPr>
              <a:t>Attacking Life</a:t>
            </a:r>
          </a:p>
        </p:txBody>
      </p:sp>
    </p:spTree>
    <p:extLst>
      <p:ext uri="{BB962C8B-B14F-4D97-AF65-F5344CB8AC3E}">
        <p14:creationId xmlns:p14="http://schemas.microsoft.com/office/powerpoint/2010/main" val="35149906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55000">
              <a:schemeClr val="accent1">
                <a:lumMod val="45000"/>
                <a:lumOff val="55000"/>
              </a:schemeClr>
            </a:gs>
            <a:gs pos="84000">
              <a:schemeClr val="accent1">
                <a:lumMod val="45000"/>
                <a:lumOff val="5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F265C-45C3-8801-C9E4-DFC15452C124}"/>
              </a:ext>
            </a:extLst>
          </p:cNvPr>
          <p:cNvSpPr>
            <a:spLocks noGrp="1"/>
          </p:cNvSpPr>
          <p:nvPr>
            <p:ph idx="1"/>
          </p:nvPr>
        </p:nvSpPr>
        <p:spPr>
          <a:xfrm>
            <a:off x="1457960" y="2722879"/>
            <a:ext cx="9382760" cy="3707104"/>
          </a:xfrm>
        </p:spPr>
        <p:txBody>
          <a:bodyPr>
            <a:normAutofit fontScale="92500" lnSpcReduction="10000"/>
          </a:bodyPr>
          <a:lstStyle/>
          <a:p>
            <a:pPr marL="0" indent="0">
              <a:buNone/>
            </a:pPr>
            <a:r>
              <a:rPr lang="en-US" sz="2400" dirty="0">
                <a:latin typeface="Dreaming Outloud Pro" panose="03050502040302030504" pitchFamily="66" charset="0"/>
                <a:cs typeface="Dreaming Outloud Pro" panose="03050502040302030504" pitchFamily="66" charset="0"/>
              </a:rPr>
              <a:t>—</a:t>
            </a:r>
            <a:r>
              <a:rPr lang="en-US" sz="2400" b="1" dirty="0">
                <a:latin typeface="Dreaming Outloud Pro" panose="03050502040302030504" pitchFamily="66" charset="0"/>
                <a:cs typeface="Dreaming Outloud Pro" panose="03050502040302030504" pitchFamily="66" charset="0"/>
              </a:rPr>
              <a:t> “…if any harm follows, then you are to penalize life for life, eye for an eye, tooth for a tooth, hand for hand, foot for foot, burn for burn, wound for wound, blow for blow.” - Exodus 21:23-25</a:t>
            </a:r>
          </a:p>
          <a:p>
            <a:pPr marL="0" indent="0">
              <a:buNone/>
            </a:pPr>
            <a:r>
              <a:rPr lang="en-US" sz="2400" dirty="0">
                <a:latin typeface="Dreaming Outloud Pro" panose="03050502040302030504" pitchFamily="66" charset="0"/>
                <a:cs typeface="Dreaming Outloud Pro" panose="03050502040302030504" pitchFamily="66" charset="0"/>
              </a:rPr>
              <a:t>— “If people quarrel, and one strikes the other with a stone or with his fist, and the other does not die but lies in bed, if he rises again and walks around on his staff, then the one that struck him he will be cleared. But he must pay for the loss of his time and help him to be thoroughly healed.” - Exodus 21:18-19</a:t>
            </a:r>
          </a:p>
          <a:p>
            <a:pPr marL="0" indent="0">
              <a:buNone/>
            </a:pPr>
            <a:r>
              <a:rPr lang="en-US" sz="2400" dirty="0">
                <a:latin typeface="Dreaming Outloud Pro" panose="03050502040302030504" pitchFamily="66" charset="0"/>
                <a:cs typeface="Dreaming Outloud Pro" panose="03050502040302030504" pitchFamily="66" charset="0"/>
              </a:rPr>
              <a:t>— “If men fight and hit a pregnant woman so that her child is born early, yet no harm follows, the one who hit her is to be strictly fined, according to what the woman’s husband demands of him. He must pay as the judges determine. - Exodus 21:22</a:t>
            </a:r>
          </a:p>
        </p:txBody>
      </p:sp>
      <p:sp>
        <p:nvSpPr>
          <p:cNvPr id="4" name="Title 1">
            <a:extLst>
              <a:ext uri="{FF2B5EF4-FFF2-40B4-BE49-F238E27FC236}">
                <a16:creationId xmlns:a16="http://schemas.microsoft.com/office/drawing/2014/main" id="{E19ED2EE-7162-ECE7-9E71-DD7570EC48F4}"/>
              </a:ext>
            </a:extLst>
          </p:cNvPr>
          <p:cNvSpPr>
            <a:spLocks noGrp="1"/>
          </p:cNvSpPr>
          <p:nvPr>
            <p:ph type="title"/>
          </p:nvPr>
        </p:nvSpPr>
        <p:spPr>
          <a:xfrm>
            <a:off x="838200" y="365125"/>
            <a:ext cx="10515600" cy="1325563"/>
          </a:xfrm>
        </p:spPr>
        <p:txBody>
          <a:bodyPr>
            <a:normAutofit/>
          </a:bodyPr>
          <a:lstStyle/>
          <a:p>
            <a:pPr algn="ctr"/>
            <a:r>
              <a:rPr lang="en-US" sz="2800" b="1" u="sng" dirty="0">
                <a:latin typeface="Felix Titling" panose="04060505060202020A04" pitchFamily="82" charset="0"/>
                <a:cs typeface="Dreaming Outloud Pro" panose="03050502040302030504" pitchFamily="66" charset="0"/>
              </a:rPr>
              <a:t>What Does The Torah</a:t>
            </a:r>
            <a:r>
              <a:rPr lang="en-US" sz="2800" b="1" dirty="0">
                <a:latin typeface="Felix Titling" panose="04060505060202020A04" pitchFamily="82" charset="0"/>
                <a:cs typeface="Dreaming Outloud Pro" panose="03050502040302030504" pitchFamily="66" charset="0"/>
              </a:rPr>
              <a:t> </a:t>
            </a:r>
            <a:r>
              <a:rPr lang="en-US" sz="2000" b="1" dirty="0">
                <a:latin typeface="Felix Titling" panose="04060505060202020A04" pitchFamily="82" charset="0"/>
                <a:cs typeface="Dreaming Outloud Pro" panose="03050502040302030504" pitchFamily="66" charset="0"/>
              </a:rPr>
              <a:t>or</a:t>
            </a:r>
            <a:r>
              <a:rPr lang="en-US" sz="2800" b="1" dirty="0">
                <a:latin typeface="Felix Titling" panose="04060505060202020A04" pitchFamily="82" charset="0"/>
                <a:cs typeface="Dreaming Outloud Pro" panose="03050502040302030504" pitchFamily="66" charset="0"/>
              </a:rPr>
              <a:t> </a:t>
            </a:r>
            <a:br>
              <a:rPr lang="en-US" sz="2800" b="1" u="sng" dirty="0">
                <a:latin typeface="Felix Titling" panose="04060505060202020A04" pitchFamily="82" charset="0"/>
                <a:cs typeface="Dreaming Outloud Pro" panose="03050502040302030504" pitchFamily="66" charset="0"/>
              </a:rPr>
            </a:br>
            <a:r>
              <a:rPr lang="en-US" sz="2800" b="1" u="sng" dirty="0">
                <a:latin typeface="Felix Titling" panose="04060505060202020A04" pitchFamily="82" charset="0"/>
                <a:cs typeface="Dreaming Outloud Pro" panose="03050502040302030504" pitchFamily="66" charset="0"/>
              </a:rPr>
              <a:t>Wisdom Say About The Question?</a:t>
            </a:r>
          </a:p>
        </p:txBody>
      </p:sp>
      <p:sp>
        <p:nvSpPr>
          <p:cNvPr id="5" name="TextBox 4">
            <a:extLst>
              <a:ext uri="{FF2B5EF4-FFF2-40B4-BE49-F238E27FC236}">
                <a16:creationId xmlns:a16="http://schemas.microsoft.com/office/drawing/2014/main" id="{9A8CC8D7-52A3-DC43-0585-F57AA42E40DB}"/>
              </a:ext>
            </a:extLst>
          </p:cNvPr>
          <p:cNvSpPr txBox="1"/>
          <p:nvPr/>
        </p:nvSpPr>
        <p:spPr>
          <a:xfrm>
            <a:off x="762000" y="1862574"/>
            <a:ext cx="9408160" cy="523220"/>
          </a:xfrm>
          <a:prstGeom prst="rect">
            <a:avLst/>
          </a:prstGeom>
          <a:noFill/>
        </p:spPr>
        <p:txBody>
          <a:bodyPr wrap="square">
            <a:spAutoFit/>
          </a:bodyPr>
          <a:lstStyle/>
          <a:p>
            <a:r>
              <a:rPr lang="en-US" sz="2800" b="1" dirty="0">
                <a:latin typeface="Bahnschrift" panose="020B0502040204020203" pitchFamily="34" charset="0"/>
              </a:rPr>
              <a:t>Physical Attack/Abuse to Harm or Damage a Person</a:t>
            </a:r>
            <a:endParaRPr lang="en-US" sz="2800" b="1" dirty="0"/>
          </a:p>
        </p:txBody>
      </p:sp>
    </p:spTree>
    <p:extLst>
      <p:ext uri="{BB962C8B-B14F-4D97-AF65-F5344CB8AC3E}">
        <p14:creationId xmlns:p14="http://schemas.microsoft.com/office/powerpoint/2010/main" val="4271299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17000">
              <a:schemeClr val="accent1">
                <a:lumMod val="5000"/>
                <a:lumOff val="95000"/>
              </a:schemeClr>
            </a:gs>
            <a:gs pos="55000">
              <a:schemeClr val="accent1">
                <a:lumMod val="45000"/>
                <a:lumOff val="55000"/>
              </a:schemeClr>
            </a:gs>
            <a:gs pos="84000">
              <a:schemeClr val="accent1">
                <a:lumMod val="45000"/>
                <a:lumOff val="5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8F265C-45C3-8801-C9E4-DFC15452C124}"/>
              </a:ext>
            </a:extLst>
          </p:cNvPr>
          <p:cNvSpPr>
            <a:spLocks noGrp="1"/>
          </p:cNvSpPr>
          <p:nvPr>
            <p:ph idx="1"/>
          </p:nvPr>
        </p:nvSpPr>
        <p:spPr>
          <a:xfrm>
            <a:off x="1148080" y="2722879"/>
            <a:ext cx="9692640" cy="3830321"/>
          </a:xfrm>
        </p:spPr>
        <p:txBody>
          <a:bodyPr>
            <a:normAutofit/>
          </a:bodyPr>
          <a:lstStyle/>
          <a:p>
            <a:pPr marL="0" indent="0">
              <a:buNone/>
            </a:pPr>
            <a:r>
              <a:rPr lang="en-US" sz="2400" dirty="0">
                <a:latin typeface="Dreaming Outloud Pro" panose="03050502040302030504" pitchFamily="66" charset="0"/>
                <a:cs typeface="Dreaming Outloud Pro" panose="03050502040302030504" pitchFamily="66" charset="0"/>
              </a:rPr>
              <a:t>—</a:t>
            </a:r>
            <a:r>
              <a:rPr lang="en-US" sz="2400" b="1" dirty="0">
                <a:latin typeface="Dreaming Outloud Pro" panose="03050502040302030504" pitchFamily="66" charset="0"/>
                <a:cs typeface="Dreaming Outloud Pro" panose="03050502040302030504" pitchFamily="66" charset="0"/>
              </a:rPr>
              <a:t> “Whoever strikes a man so that he dies must surely be put to death." - Exodus 21:12, Leviticus 24:17, Genesis 9:6, Deuteronomy 17:6, &amp; </a:t>
            </a:r>
            <a:r>
              <a:rPr lang="en-US" sz="2400" b="1" dirty="0">
                <a:solidFill>
                  <a:srgbClr val="FF0000"/>
                </a:solidFill>
                <a:latin typeface="Dreaming Outloud Pro" panose="03050502040302030504" pitchFamily="66" charset="0"/>
                <a:cs typeface="Dreaming Outloud Pro" panose="03050502040302030504" pitchFamily="66" charset="0"/>
              </a:rPr>
              <a:t>Numbers 35:29-31</a:t>
            </a:r>
          </a:p>
          <a:p>
            <a:pPr marL="0" indent="0">
              <a:buNone/>
            </a:pPr>
            <a:r>
              <a:rPr lang="en-US" sz="2400" dirty="0">
                <a:latin typeface="Dreaming Outloud Pro" panose="03050502040302030504" pitchFamily="66" charset="0"/>
                <a:cs typeface="Dreaming Outloud Pro" panose="03050502040302030504" pitchFamily="66" charset="0"/>
              </a:rPr>
              <a:t>— “If a thief is found breaking in and is struck so that he dies, there shall be no bloodguilt for him, but if the sun has risen on him, there shall be bloodguilt for him.” - Exodus 22:2-3</a:t>
            </a:r>
          </a:p>
          <a:p>
            <a:pPr marL="0" indent="0">
              <a:buNone/>
            </a:pPr>
            <a:r>
              <a:rPr lang="en-US" sz="2400" dirty="0">
                <a:latin typeface="Dreaming Outloud Pro" panose="03050502040302030504" pitchFamily="66" charset="0"/>
                <a:cs typeface="Dreaming Outloud Pro" panose="03050502040302030504" pitchFamily="66" charset="0"/>
              </a:rPr>
              <a:t>— “…when someone goes into the forest with his neighbor to chop wood, and his hand takes a swing with the axe to cut down the tree, and the iron flies off the wood and hits his neighbor so that he dies. He may flee to one of these cities and live…’ -Deuteronomy 19:4-7</a:t>
            </a:r>
          </a:p>
        </p:txBody>
      </p:sp>
      <p:sp>
        <p:nvSpPr>
          <p:cNvPr id="4" name="Title 1">
            <a:extLst>
              <a:ext uri="{FF2B5EF4-FFF2-40B4-BE49-F238E27FC236}">
                <a16:creationId xmlns:a16="http://schemas.microsoft.com/office/drawing/2014/main" id="{E19ED2EE-7162-ECE7-9E71-DD7570EC48F4}"/>
              </a:ext>
            </a:extLst>
          </p:cNvPr>
          <p:cNvSpPr>
            <a:spLocks noGrp="1"/>
          </p:cNvSpPr>
          <p:nvPr>
            <p:ph type="title"/>
          </p:nvPr>
        </p:nvSpPr>
        <p:spPr>
          <a:xfrm>
            <a:off x="838200" y="365125"/>
            <a:ext cx="10515600" cy="1325563"/>
          </a:xfrm>
        </p:spPr>
        <p:txBody>
          <a:bodyPr>
            <a:normAutofit/>
          </a:bodyPr>
          <a:lstStyle/>
          <a:p>
            <a:pPr algn="ctr"/>
            <a:r>
              <a:rPr lang="en-US" sz="2800" b="1" u="sng" dirty="0">
                <a:latin typeface="Felix Titling" panose="04060505060202020A04" pitchFamily="82" charset="0"/>
                <a:cs typeface="Dreaming Outloud Pro" panose="03050502040302030504" pitchFamily="66" charset="0"/>
              </a:rPr>
              <a:t>What Does The Torah</a:t>
            </a:r>
            <a:r>
              <a:rPr lang="en-US" sz="2800" b="1" dirty="0">
                <a:latin typeface="Felix Titling" panose="04060505060202020A04" pitchFamily="82" charset="0"/>
                <a:cs typeface="Dreaming Outloud Pro" panose="03050502040302030504" pitchFamily="66" charset="0"/>
              </a:rPr>
              <a:t> </a:t>
            </a:r>
            <a:r>
              <a:rPr lang="en-US" sz="2000" b="1" dirty="0">
                <a:latin typeface="Felix Titling" panose="04060505060202020A04" pitchFamily="82" charset="0"/>
                <a:cs typeface="Dreaming Outloud Pro" panose="03050502040302030504" pitchFamily="66" charset="0"/>
              </a:rPr>
              <a:t>or</a:t>
            </a:r>
            <a:r>
              <a:rPr lang="en-US" sz="2800" b="1" dirty="0">
                <a:latin typeface="Felix Titling" panose="04060505060202020A04" pitchFamily="82" charset="0"/>
                <a:cs typeface="Dreaming Outloud Pro" panose="03050502040302030504" pitchFamily="66" charset="0"/>
              </a:rPr>
              <a:t> </a:t>
            </a:r>
            <a:br>
              <a:rPr lang="en-US" sz="2800" b="1" u="sng" dirty="0">
                <a:latin typeface="Felix Titling" panose="04060505060202020A04" pitchFamily="82" charset="0"/>
                <a:cs typeface="Dreaming Outloud Pro" panose="03050502040302030504" pitchFamily="66" charset="0"/>
              </a:rPr>
            </a:br>
            <a:r>
              <a:rPr lang="en-US" sz="2800" b="1" u="sng" dirty="0">
                <a:latin typeface="Felix Titling" panose="04060505060202020A04" pitchFamily="82" charset="0"/>
                <a:cs typeface="Dreaming Outloud Pro" panose="03050502040302030504" pitchFamily="66" charset="0"/>
              </a:rPr>
              <a:t>Wisdom Say About The Question?</a:t>
            </a:r>
          </a:p>
        </p:txBody>
      </p:sp>
      <p:sp>
        <p:nvSpPr>
          <p:cNvPr id="5" name="TextBox 4">
            <a:extLst>
              <a:ext uri="{FF2B5EF4-FFF2-40B4-BE49-F238E27FC236}">
                <a16:creationId xmlns:a16="http://schemas.microsoft.com/office/drawing/2014/main" id="{9A8CC8D7-52A3-DC43-0585-F57AA42E40DB}"/>
              </a:ext>
            </a:extLst>
          </p:cNvPr>
          <p:cNvSpPr txBox="1"/>
          <p:nvPr/>
        </p:nvSpPr>
        <p:spPr>
          <a:xfrm>
            <a:off x="762000" y="1862574"/>
            <a:ext cx="9408160" cy="523220"/>
          </a:xfrm>
          <a:prstGeom prst="rect">
            <a:avLst/>
          </a:prstGeom>
          <a:noFill/>
        </p:spPr>
        <p:txBody>
          <a:bodyPr wrap="square">
            <a:spAutoFit/>
          </a:bodyPr>
          <a:lstStyle/>
          <a:p>
            <a:r>
              <a:rPr lang="en-US" sz="2800" b="1" dirty="0">
                <a:latin typeface="Bahnschrift" panose="020B0502040204020203" pitchFamily="34" charset="0"/>
              </a:rPr>
              <a:t>Physical Attack/Abuse to Death</a:t>
            </a:r>
            <a:endParaRPr lang="en-US" sz="2800" b="1" dirty="0"/>
          </a:p>
        </p:txBody>
      </p:sp>
    </p:spTree>
    <p:extLst>
      <p:ext uri="{BB962C8B-B14F-4D97-AF65-F5344CB8AC3E}">
        <p14:creationId xmlns:p14="http://schemas.microsoft.com/office/powerpoint/2010/main" val="1116720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90F07-32D2-8E31-2655-8573B700A6BA}"/>
              </a:ext>
            </a:extLst>
          </p:cNvPr>
          <p:cNvSpPr>
            <a:spLocks noGrp="1"/>
          </p:cNvSpPr>
          <p:nvPr>
            <p:ph idx="1"/>
          </p:nvPr>
        </p:nvSpPr>
        <p:spPr>
          <a:xfrm>
            <a:off x="645253" y="1313902"/>
            <a:ext cx="10713441" cy="5058562"/>
          </a:xfrm>
        </p:spPr>
        <p:txBody>
          <a:bodyPr>
            <a:normAutofit fontScale="92500"/>
          </a:bodyPr>
          <a:lstStyle/>
          <a:p>
            <a:pPr marL="0" indent="0">
              <a:lnSpc>
                <a:spcPct val="120000"/>
              </a:lnSpc>
              <a:buNone/>
            </a:pPr>
            <a:r>
              <a:rPr lang="en-US" b="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Ever since the day of Adam and his wife,             have command &amp; taught them how to labor, care, and live on earth. After thousand and thousands of years had gone by, the population have grown on earth and number of them eventually have forgotten the way             have taught them how to labor, care, and live on earth. When they choose to live by their own way instead YAH, they became a divided people, and they became slave to the worldly of man’s rule. These people did not live well in their life, because they disbelief and rebel against             ’s way of life. Therefore, many of us today no longer live well in good health even so we might disagree with this facts.  Let see why that true.</a:t>
            </a: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7" name="Ink 16">
                <a:extLst>
                  <a:ext uri="{FF2B5EF4-FFF2-40B4-BE49-F238E27FC236}">
                    <a16:creationId xmlns:a16="http://schemas.microsoft.com/office/drawing/2014/main" id="{FB23BD8A-CAE2-5097-DCB7-15B2EEAABDDC}"/>
                  </a:ext>
                </a:extLst>
              </p14:cNvPr>
              <p14:cNvContentPartPr/>
              <p14:nvPr/>
            </p14:nvContentPartPr>
            <p14:xfrm>
              <a:off x="585265" y="846303"/>
              <a:ext cx="3112851" cy="223874"/>
            </p14:xfrm>
          </p:contentPart>
        </mc:Choice>
        <mc:Fallback xmlns="">
          <p:pic>
            <p:nvPicPr>
              <p:cNvPr id="17" name="Ink 16">
                <a:extLst>
                  <a:ext uri="{FF2B5EF4-FFF2-40B4-BE49-F238E27FC236}">
                    <a16:creationId xmlns:a16="http://schemas.microsoft.com/office/drawing/2014/main" id="{FB23BD8A-CAE2-5097-DCB7-15B2EEAABDDC}"/>
                  </a:ext>
                </a:extLst>
              </p:cNvPr>
              <p:cNvPicPr/>
              <p:nvPr/>
            </p:nvPicPr>
            <p:blipFill>
              <a:blip r:embed="rId4"/>
              <a:stretch>
                <a:fillRect/>
              </a:stretch>
            </p:blipFill>
            <p:spPr>
              <a:xfrm>
                <a:off x="522266" y="783316"/>
                <a:ext cx="3238488" cy="349488"/>
              </a:xfrm>
              <a:prstGeom prst="rect">
                <a:avLst/>
              </a:prstGeom>
            </p:spPr>
          </p:pic>
        </mc:Fallback>
      </mc:AlternateContent>
      <p:sp>
        <p:nvSpPr>
          <p:cNvPr id="24" name="Title 1">
            <a:extLst>
              <a:ext uri="{FF2B5EF4-FFF2-40B4-BE49-F238E27FC236}">
                <a16:creationId xmlns:a16="http://schemas.microsoft.com/office/drawing/2014/main" id="{40F7D75C-82FC-1D29-7B86-5C3CACF1A7D5}"/>
              </a:ext>
            </a:extLst>
          </p:cNvPr>
          <p:cNvSpPr>
            <a:spLocks noGrp="1"/>
          </p:cNvSpPr>
          <p:nvPr>
            <p:ph type="title"/>
          </p:nvPr>
        </p:nvSpPr>
        <p:spPr>
          <a:xfrm>
            <a:off x="586885" y="219343"/>
            <a:ext cx="3150140" cy="880015"/>
          </a:xfrm>
        </p:spPr>
        <p:txBody>
          <a:bodyPr>
            <a:normAutofit/>
          </a:bodyPr>
          <a:lstStyle/>
          <a:p>
            <a:r>
              <a:rPr lang="en-US" sz="5400" dirty="0">
                <a:latin typeface="Baguet Script" panose="00000500000000000000" pitchFamily="2" charset="0"/>
              </a:rPr>
              <a:t>Live </a:t>
            </a:r>
            <a:r>
              <a:rPr lang="en-US" sz="5400" dirty="0" err="1">
                <a:latin typeface="Baguet Script" panose="00000500000000000000" pitchFamily="2" charset="0"/>
              </a:rPr>
              <a:t>isLife</a:t>
            </a:r>
            <a:endParaRPr lang="en-US" sz="5400" dirty="0">
              <a:latin typeface="Baguet Script" panose="00000500000000000000" pitchFamily="2" charset="0"/>
            </a:endParaRPr>
          </a:p>
        </p:txBody>
      </p:sp>
      <p:pic>
        <p:nvPicPr>
          <p:cNvPr id="27" name="Picture 26" descr="Text&#10;&#10;Description automatically generated">
            <a:extLst>
              <a:ext uri="{FF2B5EF4-FFF2-40B4-BE49-F238E27FC236}">
                <a16:creationId xmlns:a16="http://schemas.microsoft.com/office/drawing/2014/main" id="{26227551-7F11-0A73-C340-8BF54B45A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96490" y="1300665"/>
            <a:ext cx="1163938" cy="528135"/>
          </a:xfrm>
          <a:prstGeom prst="rect">
            <a:avLst/>
          </a:prstGeom>
        </p:spPr>
      </p:pic>
      <p:pic>
        <p:nvPicPr>
          <p:cNvPr id="20" name="Picture 19" descr="Text&#10;&#10;Description automatically generated">
            <a:extLst>
              <a:ext uri="{FF2B5EF4-FFF2-40B4-BE49-F238E27FC236}">
                <a16:creationId xmlns:a16="http://schemas.microsoft.com/office/drawing/2014/main" id="{8098FCB6-345E-514C-AF2A-1E900C90988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88201" y="2761748"/>
            <a:ext cx="1163938" cy="528135"/>
          </a:xfrm>
          <a:prstGeom prst="rect">
            <a:avLst/>
          </a:prstGeom>
        </p:spPr>
      </p:pic>
      <p:pic>
        <p:nvPicPr>
          <p:cNvPr id="21" name="Picture 20" descr="Text&#10;&#10;Description automatically generated">
            <a:extLst>
              <a:ext uri="{FF2B5EF4-FFF2-40B4-BE49-F238E27FC236}">
                <a16:creationId xmlns:a16="http://schemas.microsoft.com/office/drawing/2014/main" id="{4919BE81-96A3-A858-CD69-342F39E4107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64370" y="4624104"/>
            <a:ext cx="1163938" cy="528135"/>
          </a:xfrm>
          <a:prstGeom prst="rect">
            <a:avLst/>
          </a:prstGeom>
        </p:spPr>
      </p:pic>
    </p:spTree>
    <p:extLst>
      <p:ext uri="{BB962C8B-B14F-4D97-AF65-F5344CB8AC3E}">
        <p14:creationId xmlns:p14="http://schemas.microsoft.com/office/powerpoint/2010/main" val="37775141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1000">
              <a:schemeClr val="accent1">
                <a:lumMod val="45000"/>
                <a:lumOff val="55000"/>
              </a:schemeClr>
            </a:gs>
            <a:gs pos="84000">
              <a:schemeClr val="accent1">
                <a:lumMod val="45000"/>
                <a:lumOff val="5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B909ED2-78E8-32AA-0072-0C70E691B586}"/>
              </a:ext>
            </a:extLst>
          </p:cNvPr>
          <p:cNvSpPr>
            <a:spLocks noGrp="1"/>
          </p:cNvSpPr>
          <p:nvPr>
            <p:ph idx="1"/>
          </p:nvPr>
        </p:nvSpPr>
        <p:spPr>
          <a:xfrm>
            <a:off x="1128409" y="1264595"/>
            <a:ext cx="9712311" cy="4620639"/>
          </a:xfrm>
        </p:spPr>
        <p:txBody>
          <a:bodyPr>
            <a:normAutofit lnSpcReduction="10000"/>
          </a:bodyPr>
          <a:lstStyle/>
          <a:p>
            <a:pPr marL="0" indent="0" algn="ctr">
              <a:buNone/>
            </a:pPr>
            <a:r>
              <a:rPr lang="en-US" sz="4000" dirty="0">
                <a:latin typeface="Dreaming Outloud Pro" panose="03050502040302030504" pitchFamily="66" charset="0"/>
                <a:cs typeface="Dreaming Outloud Pro" panose="03050502040302030504" pitchFamily="66" charset="0"/>
              </a:rPr>
              <a:t>The law in Torah simply explain, who ever take away someone life (murder someone), will lost their life also. </a:t>
            </a:r>
          </a:p>
          <a:p>
            <a:pPr marL="0" indent="0" algn="ctr">
              <a:buNone/>
            </a:pPr>
            <a:endParaRPr lang="en-US" sz="4000" dirty="0">
              <a:latin typeface="Dreaming Outloud Pro" panose="03050502040302030504" pitchFamily="66" charset="0"/>
              <a:cs typeface="Dreaming Outloud Pro" panose="03050502040302030504" pitchFamily="66" charset="0"/>
            </a:endParaRPr>
          </a:p>
          <a:p>
            <a:pPr marL="0" indent="0" algn="ctr">
              <a:buNone/>
            </a:pPr>
            <a:r>
              <a:rPr lang="en-US" sz="4000" dirty="0">
                <a:latin typeface="Dreaming Outloud Pro" panose="03050502040302030504" pitchFamily="66" charset="0"/>
                <a:cs typeface="Dreaming Outloud Pro" panose="03050502040302030504" pitchFamily="66" charset="0"/>
              </a:rPr>
              <a:t>Therefore, we must not think we can get away from murder,        can still bring punishment death to those who have taken away someone’s life. </a:t>
            </a:r>
          </a:p>
        </p:txBody>
      </p:sp>
      <p:pic>
        <p:nvPicPr>
          <p:cNvPr id="12" name="Picture 11" descr="Text&#10;&#10;Description automatically generated">
            <a:extLst>
              <a:ext uri="{FF2B5EF4-FFF2-40B4-BE49-F238E27FC236}">
                <a16:creationId xmlns:a16="http://schemas.microsoft.com/office/drawing/2014/main" id="{D7790EA0-0BA2-B317-43D1-8F284976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98346" y="3920247"/>
            <a:ext cx="1225336" cy="555995"/>
          </a:xfrm>
          <a:prstGeom prst="rect">
            <a:avLst/>
          </a:prstGeom>
        </p:spPr>
      </p:pic>
    </p:spTree>
    <p:extLst>
      <p:ext uri="{BB962C8B-B14F-4D97-AF65-F5344CB8AC3E}">
        <p14:creationId xmlns:p14="http://schemas.microsoft.com/office/powerpoint/2010/main" val="3732077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21000">
              <a:schemeClr val="accent1">
                <a:lumMod val="45000"/>
                <a:lumOff val="55000"/>
              </a:schemeClr>
            </a:gs>
            <a:gs pos="84000">
              <a:schemeClr val="accent1">
                <a:lumMod val="45000"/>
                <a:lumOff val="5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BB909ED2-78E8-32AA-0072-0C70E691B586}"/>
              </a:ext>
            </a:extLst>
          </p:cNvPr>
          <p:cNvSpPr>
            <a:spLocks noGrp="1"/>
          </p:cNvSpPr>
          <p:nvPr>
            <p:ph idx="1"/>
          </p:nvPr>
        </p:nvSpPr>
        <p:spPr>
          <a:xfrm>
            <a:off x="780176" y="402672"/>
            <a:ext cx="10754685" cy="5989740"/>
          </a:xfrm>
        </p:spPr>
        <p:txBody>
          <a:bodyPr>
            <a:noAutofit/>
          </a:bodyPr>
          <a:lstStyle/>
          <a:p>
            <a:pPr marL="0" indent="0" algn="ctr">
              <a:buNone/>
            </a:pPr>
            <a:r>
              <a:rPr lang="en-US" sz="3300" dirty="0">
                <a:latin typeface="Dreaming Outloud Pro" panose="03050502040302030504" pitchFamily="66" charset="0"/>
                <a:cs typeface="Dreaming Outloud Pro" panose="03050502040302030504" pitchFamily="66" charset="0"/>
              </a:rPr>
              <a:t>      also teaches HIS people about being save by anyone who wish to murder one of HIS people, HE does not want us to fear death. Because HE will protect HIS people and HE can even resurrection those who died.         is always with those who dwells in the shelter of the Most-High will abide in the shadow of the Almighty ONE,        . HE will protect those who with HIM, HE will give us strengthen. HE wants us to fully trust in HIM.</a:t>
            </a:r>
          </a:p>
          <a:p>
            <a:pPr marL="0" indent="0" algn="ctr">
              <a:buNone/>
            </a:pPr>
            <a:endParaRPr lang="en-US" sz="3300" dirty="0">
              <a:latin typeface="Dreaming Outloud Pro" panose="03050502040302030504" pitchFamily="66" charset="0"/>
              <a:cs typeface="Dreaming Outloud Pro" panose="03050502040302030504" pitchFamily="66" charset="0"/>
            </a:endParaRPr>
          </a:p>
          <a:p>
            <a:pPr marL="0" indent="0" algn="ctr">
              <a:buNone/>
            </a:pPr>
            <a:r>
              <a:rPr lang="en-US" sz="3300" dirty="0">
                <a:latin typeface="Dreaming Outloud Pro" panose="03050502040302030504" pitchFamily="66" charset="0"/>
                <a:cs typeface="Dreaming Outloud Pro" panose="03050502040302030504" pitchFamily="66" charset="0"/>
              </a:rPr>
              <a:t>Isaiah 35:4 said - Say to those who have an anxious heart, “Be strong; fear not! Behold, your         will come with vengeance, with the recompense of Almighty ONE        . He will come and save you.”</a:t>
            </a:r>
          </a:p>
        </p:txBody>
      </p:sp>
      <p:pic>
        <p:nvPicPr>
          <p:cNvPr id="12" name="Picture 11" descr="Text&#10;&#10;Description automatically generated">
            <a:extLst>
              <a:ext uri="{FF2B5EF4-FFF2-40B4-BE49-F238E27FC236}">
                <a16:creationId xmlns:a16="http://schemas.microsoft.com/office/drawing/2014/main" id="{D7790EA0-0BA2-B317-43D1-8F2849767F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1512" y="387821"/>
            <a:ext cx="1060400" cy="481156"/>
          </a:xfrm>
          <a:prstGeom prst="rect">
            <a:avLst/>
          </a:prstGeom>
        </p:spPr>
      </p:pic>
      <p:pic>
        <p:nvPicPr>
          <p:cNvPr id="4" name="Picture 3" descr="Text&#10;&#10;Description automatically generated">
            <a:extLst>
              <a:ext uri="{FF2B5EF4-FFF2-40B4-BE49-F238E27FC236}">
                <a16:creationId xmlns:a16="http://schemas.microsoft.com/office/drawing/2014/main" id="{1D9388D0-03E0-B136-04A5-EF731BDC4A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27659" y="1736521"/>
            <a:ext cx="1104706" cy="501260"/>
          </a:xfrm>
          <a:prstGeom prst="rect">
            <a:avLst/>
          </a:prstGeom>
        </p:spPr>
      </p:pic>
      <p:pic>
        <p:nvPicPr>
          <p:cNvPr id="5" name="Picture 4" descr="Text&#10;&#10;Description automatically generated">
            <a:extLst>
              <a:ext uri="{FF2B5EF4-FFF2-40B4-BE49-F238E27FC236}">
                <a16:creationId xmlns:a16="http://schemas.microsoft.com/office/drawing/2014/main" id="{393BB332-8F37-4072-6CC0-85F4737E0F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4043" y="2617364"/>
            <a:ext cx="1160171" cy="526427"/>
          </a:xfrm>
          <a:prstGeom prst="rect">
            <a:avLst/>
          </a:prstGeom>
        </p:spPr>
      </p:pic>
      <p:pic>
        <p:nvPicPr>
          <p:cNvPr id="6" name="Picture 5" descr="Text&#10;&#10;Description automatically generated">
            <a:extLst>
              <a:ext uri="{FF2B5EF4-FFF2-40B4-BE49-F238E27FC236}">
                <a16:creationId xmlns:a16="http://schemas.microsoft.com/office/drawing/2014/main" id="{35CA1430-EBBB-910E-689D-5B73226583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5322" y="5150840"/>
            <a:ext cx="1123194" cy="509649"/>
          </a:xfrm>
          <a:prstGeom prst="rect">
            <a:avLst/>
          </a:prstGeom>
        </p:spPr>
      </p:pic>
      <p:pic>
        <p:nvPicPr>
          <p:cNvPr id="7" name="Picture 6" descr="Text&#10;&#10;Description automatically generated">
            <a:extLst>
              <a:ext uri="{FF2B5EF4-FFF2-40B4-BE49-F238E27FC236}">
                <a16:creationId xmlns:a16="http://schemas.microsoft.com/office/drawing/2014/main" id="{FBA7ECB2-6F0A-85FB-71E3-4CFD53AD50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9070" y="5577339"/>
            <a:ext cx="1089171" cy="494211"/>
          </a:xfrm>
          <a:prstGeom prst="rect">
            <a:avLst/>
          </a:prstGeom>
        </p:spPr>
      </p:pic>
    </p:spTree>
    <p:extLst>
      <p:ext uri="{BB962C8B-B14F-4D97-AF65-F5344CB8AC3E}">
        <p14:creationId xmlns:p14="http://schemas.microsoft.com/office/powerpoint/2010/main" val="12858376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60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3662DF2-74A2-0C6E-E027-B577E20C2641}"/>
              </a:ext>
            </a:extLst>
          </p:cNvPr>
          <p:cNvSpPr>
            <a:spLocks noGrp="1"/>
          </p:cNvSpPr>
          <p:nvPr>
            <p:ph idx="1"/>
          </p:nvPr>
        </p:nvSpPr>
        <p:spPr>
          <a:xfrm>
            <a:off x="829811" y="2270241"/>
            <a:ext cx="10515600" cy="2477927"/>
          </a:xfrm>
        </p:spPr>
        <p:txBody>
          <a:bodyPr/>
          <a:lstStyle/>
          <a:p>
            <a:pPr marL="0" indent="0" algn="ctr">
              <a:buNone/>
            </a:pPr>
            <a:r>
              <a:rPr lang="en-US" sz="4000" dirty="0">
                <a:latin typeface="Dreaming Outloud Pro" panose="03050502040302030504" pitchFamily="66" charset="0"/>
                <a:cs typeface="Dreaming Outloud Pro" panose="03050502040302030504" pitchFamily="66" charset="0"/>
              </a:rPr>
              <a:t>Therefore, we must not think we can get away from harm or murder,        will still bring punishment to those who have cause the harm or taken away someone’s life. </a:t>
            </a:r>
          </a:p>
          <a:p>
            <a:endParaRPr lang="en-US" dirty="0"/>
          </a:p>
        </p:txBody>
      </p:sp>
      <p:pic>
        <p:nvPicPr>
          <p:cNvPr id="4" name="Picture 3" descr="Text&#10;&#10;Description automatically generated">
            <a:extLst>
              <a:ext uri="{FF2B5EF4-FFF2-40B4-BE49-F238E27FC236}">
                <a16:creationId xmlns:a16="http://schemas.microsoft.com/office/drawing/2014/main" id="{F7862852-D394-3406-A200-8E453C28BA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44144" y="2818701"/>
            <a:ext cx="1123194" cy="509649"/>
          </a:xfrm>
          <a:prstGeom prst="rect">
            <a:avLst/>
          </a:prstGeom>
        </p:spPr>
      </p:pic>
    </p:spTree>
    <p:extLst>
      <p:ext uri="{BB962C8B-B14F-4D97-AF65-F5344CB8AC3E}">
        <p14:creationId xmlns:p14="http://schemas.microsoft.com/office/powerpoint/2010/main" val="133247761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D397D5D-9457-1425-A71C-9A38ACA02072}"/>
              </a:ext>
            </a:extLst>
          </p:cNvPr>
          <p:cNvGrpSpPr/>
          <p:nvPr/>
        </p:nvGrpSpPr>
        <p:grpSpPr>
          <a:xfrm>
            <a:off x="503339" y="182683"/>
            <a:ext cx="3435584" cy="3231726"/>
            <a:chOff x="738231" y="310393"/>
            <a:chExt cx="4806893" cy="4521665"/>
          </a:xfrm>
        </p:grpSpPr>
        <p:grpSp>
          <p:nvGrpSpPr>
            <p:cNvPr id="10" name="Group 9">
              <a:extLst>
                <a:ext uri="{FF2B5EF4-FFF2-40B4-BE49-F238E27FC236}">
                  <a16:creationId xmlns:a16="http://schemas.microsoft.com/office/drawing/2014/main" id="{D8A13965-C9D9-E527-AE81-A4A8B79A81E5}"/>
                </a:ext>
              </a:extLst>
            </p:cNvPr>
            <p:cNvGrpSpPr/>
            <p:nvPr/>
          </p:nvGrpSpPr>
          <p:grpSpPr>
            <a:xfrm>
              <a:off x="855676" y="960843"/>
              <a:ext cx="4646237" cy="3136750"/>
              <a:chOff x="209156" y="386025"/>
              <a:chExt cx="6442050" cy="4349132"/>
            </a:xfrm>
          </p:grpSpPr>
          <p:pic>
            <p:nvPicPr>
              <p:cNvPr id="9" name="Picture 8" descr="Text, arrow&#10;&#10;Description automatically generated with medium confidence">
                <a:extLst>
                  <a:ext uri="{FF2B5EF4-FFF2-40B4-BE49-F238E27FC236}">
                    <a16:creationId xmlns:a16="http://schemas.microsoft.com/office/drawing/2014/main" id="{86CA0931-4EB5-1211-F617-5D988184BD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55504">
                <a:off x="1805010" y="2021287"/>
                <a:ext cx="4846196" cy="2713870"/>
              </a:xfrm>
              <a:prstGeom prst="rect">
                <a:avLst/>
              </a:prstGeom>
            </p:spPr>
          </p:pic>
          <p:pic>
            <p:nvPicPr>
              <p:cNvPr id="5" name="Picture 4" descr="A close-up of a machine&#10;&#10;Description automatically generated with low confidence">
                <a:extLst>
                  <a:ext uri="{FF2B5EF4-FFF2-40B4-BE49-F238E27FC236}">
                    <a16:creationId xmlns:a16="http://schemas.microsoft.com/office/drawing/2014/main" id="{FE658E85-C842-BD0E-D40D-4A85D90EFA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156" y="394413"/>
                <a:ext cx="3464523" cy="3464523"/>
              </a:xfrm>
              <a:prstGeom prst="rect">
                <a:avLst/>
              </a:prstGeom>
            </p:spPr>
          </p:pic>
          <p:pic>
            <p:nvPicPr>
              <p:cNvPr id="7" name="Picture 6" descr="A picture containing weapon&#10;&#10;Description automatically generated">
                <a:extLst>
                  <a:ext uri="{FF2B5EF4-FFF2-40B4-BE49-F238E27FC236}">
                    <a16:creationId xmlns:a16="http://schemas.microsoft.com/office/drawing/2014/main" id="{4B624461-E648-FB79-4FCB-C1611BBF835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818131" y="386025"/>
                <a:ext cx="2139062" cy="2139062"/>
              </a:xfrm>
              <a:prstGeom prst="rect">
                <a:avLst/>
              </a:prstGeom>
            </p:spPr>
          </p:pic>
        </p:grpSp>
        <p:sp>
          <p:nvSpPr>
            <p:cNvPr id="11" name="&quot;Not Allowed&quot; Symbol 10">
              <a:extLst>
                <a:ext uri="{FF2B5EF4-FFF2-40B4-BE49-F238E27FC236}">
                  <a16:creationId xmlns:a16="http://schemas.microsoft.com/office/drawing/2014/main" id="{FDB1C494-7DD1-7E61-7EBB-F868851DB5AF}"/>
                </a:ext>
              </a:extLst>
            </p:cNvPr>
            <p:cNvSpPr/>
            <p:nvPr/>
          </p:nvSpPr>
          <p:spPr>
            <a:xfrm>
              <a:off x="738231" y="310393"/>
              <a:ext cx="4806893" cy="4521665"/>
            </a:xfrm>
            <a:prstGeom prst="noSmoking">
              <a:avLst>
                <a:gd name="adj" fmla="val 3861"/>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pic>
        <p:nvPicPr>
          <p:cNvPr id="13" name="Picture 12" descr="A picture containing nature, outdoor, rock, shore&#10;&#10;Description automatically generated">
            <a:extLst>
              <a:ext uri="{FF2B5EF4-FFF2-40B4-BE49-F238E27FC236}">
                <a16:creationId xmlns:a16="http://schemas.microsoft.com/office/drawing/2014/main" id="{FA60B6D2-8518-E8B6-B82B-A2D9018C4FDD}"/>
              </a:ext>
            </a:extLst>
          </p:cNvPr>
          <p:cNvPicPr>
            <a:picLocks noChangeAspect="1"/>
          </p:cNvPicPr>
          <p:nvPr/>
        </p:nvPicPr>
        <p:blipFill rotWithShape="1">
          <a:blip r:embed="rId5">
            <a:extLst>
              <a:ext uri="{28A0092B-C50C-407E-A947-70E740481C1C}">
                <a14:useLocalDpi xmlns:a14="http://schemas.microsoft.com/office/drawing/2010/main" val="0"/>
              </a:ext>
            </a:extLst>
          </a:blip>
          <a:srcRect l="150" t="24626" r="-150" b="30593"/>
          <a:stretch/>
        </p:blipFill>
        <p:spPr>
          <a:xfrm>
            <a:off x="-253214" y="3498209"/>
            <a:ext cx="12968596" cy="3573800"/>
          </a:xfrm>
          <a:prstGeom prst="rect">
            <a:avLst/>
          </a:prstGeom>
          <a:effectLst>
            <a:softEdge rad="228600"/>
          </a:effectLst>
        </p:spPr>
      </p:pic>
      <p:sp>
        <p:nvSpPr>
          <p:cNvPr id="15" name="Content Placeholder 2">
            <a:extLst>
              <a:ext uri="{FF2B5EF4-FFF2-40B4-BE49-F238E27FC236}">
                <a16:creationId xmlns:a16="http://schemas.microsoft.com/office/drawing/2014/main" id="{75EAB645-65DD-A096-56D5-F28FAE5725ED}"/>
              </a:ext>
            </a:extLst>
          </p:cNvPr>
          <p:cNvSpPr>
            <a:spLocks noGrp="1"/>
          </p:cNvSpPr>
          <p:nvPr>
            <p:ph idx="1"/>
          </p:nvPr>
        </p:nvSpPr>
        <p:spPr>
          <a:xfrm>
            <a:off x="3993160" y="311285"/>
            <a:ext cx="7825945" cy="3287592"/>
          </a:xfrm>
        </p:spPr>
        <p:txBody>
          <a:bodyPr>
            <a:normAutofit fontScale="92500" lnSpcReduction="10000"/>
          </a:bodyPr>
          <a:lstStyle/>
          <a:p>
            <a:pPr marL="0" indent="0">
              <a:buNone/>
            </a:pPr>
            <a:r>
              <a:rPr lang="en-US" dirty="0">
                <a:latin typeface="Dreaming Outloud Pro" panose="03050502040302030504" pitchFamily="66" charset="0"/>
                <a:cs typeface="Dreaming Outloud Pro" panose="03050502040302030504" pitchFamily="66" charset="0"/>
              </a:rPr>
              <a:t>This is the reason why ancient Israelites inside the Jerusalem before the gate do not have any powerful weapons. Such as spear or bow to use against one another, their own neighbor. Only the soldiers who are also called the watchmen, guards outside the gate and/or the top of the tower look out for unknow enemy have these powerful weapons. The reason is the enemy are not their neighbor (non-Israelites people) who are foreigner who might try to invade their land. </a:t>
            </a:r>
          </a:p>
        </p:txBody>
      </p:sp>
    </p:spTree>
    <p:extLst>
      <p:ext uri="{BB962C8B-B14F-4D97-AF65-F5344CB8AC3E}">
        <p14:creationId xmlns:p14="http://schemas.microsoft.com/office/powerpoint/2010/main" val="3427235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group of doctors posing for a photo&#10;&#10;Description automatically generated with medium confidence">
            <a:extLst>
              <a:ext uri="{FF2B5EF4-FFF2-40B4-BE49-F238E27FC236}">
                <a16:creationId xmlns:a16="http://schemas.microsoft.com/office/drawing/2014/main" id="{F10FDC57-3CFB-B801-098C-89885294FAA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13706" y="1959849"/>
            <a:ext cx="4836543" cy="4147336"/>
          </a:xfrm>
        </p:spPr>
      </p:pic>
      <p:pic>
        <p:nvPicPr>
          <p:cNvPr id="7" name="Picture 6" descr="A person in a lab coat looking through a microscope&#10;&#10;Description automatically generated with low confidence">
            <a:extLst>
              <a:ext uri="{FF2B5EF4-FFF2-40B4-BE49-F238E27FC236}">
                <a16:creationId xmlns:a16="http://schemas.microsoft.com/office/drawing/2014/main" id="{40A2FE32-483B-BC3D-B7BC-5EE30F0B5C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692" y="1996578"/>
            <a:ext cx="6166162" cy="4118996"/>
          </a:xfrm>
          <a:prstGeom prst="rect">
            <a:avLst/>
          </a:prstGeom>
        </p:spPr>
      </p:pic>
      <mc:AlternateContent xmlns:mc="http://schemas.openxmlformats.org/markup-compatibility/2006" xmlns:p14="http://schemas.microsoft.com/office/powerpoint/2010/main" xmlns:aink="http://schemas.microsoft.com/office/drawing/2016/ink">
        <mc:Choice Requires="p14 aink">
          <p:contentPart p14:bwMode="auto" r:id="rId4">
            <p14:nvContentPartPr>
              <p14:cNvPr id="8" name="Ink 7">
                <a:extLst>
                  <a:ext uri="{FF2B5EF4-FFF2-40B4-BE49-F238E27FC236}">
                    <a16:creationId xmlns:a16="http://schemas.microsoft.com/office/drawing/2014/main" id="{34F1E188-1D5D-9974-0FE9-22773E242B70}"/>
                  </a:ext>
                </a:extLst>
              </p14:cNvPr>
              <p14:cNvContentPartPr/>
              <p14:nvPr/>
            </p14:nvContentPartPr>
            <p14:xfrm>
              <a:off x="778211" y="1258349"/>
              <a:ext cx="10320423" cy="343949"/>
            </p14:xfrm>
          </p:contentPart>
        </mc:Choice>
        <mc:Fallback xmlns="">
          <p:pic>
            <p:nvPicPr>
              <p:cNvPr id="8" name="Ink 7">
                <a:extLst>
                  <a:ext uri="{FF2B5EF4-FFF2-40B4-BE49-F238E27FC236}">
                    <a16:creationId xmlns:a16="http://schemas.microsoft.com/office/drawing/2014/main" id="{34F1E188-1D5D-9974-0FE9-22773E242B70}"/>
                  </a:ext>
                </a:extLst>
              </p:cNvPr>
              <p:cNvPicPr/>
              <p:nvPr/>
            </p:nvPicPr>
            <p:blipFill>
              <a:blip r:embed="rId5"/>
              <a:stretch>
                <a:fillRect/>
              </a:stretch>
            </p:blipFill>
            <p:spPr>
              <a:xfrm>
                <a:off x="715209" y="1195322"/>
                <a:ext cx="10446067" cy="469643"/>
              </a:xfrm>
              <a:prstGeom prst="rect">
                <a:avLst/>
              </a:prstGeom>
            </p:spPr>
          </p:pic>
        </mc:Fallback>
      </mc:AlternateContent>
      <p:sp>
        <p:nvSpPr>
          <p:cNvPr id="11" name="Title 1">
            <a:extLst>
              <a:ext uri="{FF2B5EF4-FFF2-40B4-BE49-F238E27FC236}">
                <a16:creationId xmlns:a16="http://schemas.microsoft.com/office/drawing/2014/main" id="{2D9735B2-F215-123F-05F3-66A79D97B234}"/>
              </a:ext>
            </a:extLst>
          </p:cNvPr>
          <p:cNvSpPr>
            <a:spLocks noGrp="1"/>
          </p:cNvSpPr>
          <p:nvPr>
            <p:ph type="title"/>
          </p:nvPr>
        </p:nvSpPr>
        <p:spPr>
          <a:xfrm>
            <a:off x="461394" y="365125"/>
            <a:ext cx="11107024" cy="1325563"/>
          </a:xfrm>
        </p:spPr>
        <p:txBody>
          <a:bodyPr/>
          <a:lstStyle/>
          <a:p>
            <a:pPr algn="ctr"/>
            <a:r>
              <a:rPr lang="en-US" dirty="0">
                <a:latin typeface="Baguet Script" panose="00000500000000000000" pitchFamily="2" charset="0"/>
              </a:rPr>
              <a:t>Are All Scientists &amp; Doctors on Earth a Healer?</a:t>
            </a:r>
          </a:p>
        </p:txBody>
      </p:sp>
    </p:spTree>
    <p:extLst>
      <p:ext uri="{BB962C8B-B14F-4D97-AF65-F5344CB8AC3E}">
        <p14:creationId xmlns:p14="http://schemas.microsoft.com/office/powerpoint/2010/main" val="31584493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5DB2555-DE87-E0F6-96A5-160A326C0C9B}"/>
              </a:ext>
            </a:extLst>
          </p:cNvPr>
          <p:cNvSpPr>
            <a:spLocks noGrp="1"/>
          </p:cNvSpPr>
          <p:nvPr>
            <p:ph idx="1"/>
          </p:nvPr>
        </p:nvSpPr>
        <p:spPr/>
        <p:txBody>
          <a:bodyPr>
            <a:normAutofit fontScale="85000" lnSpcReduction="20000"/>
          </a:bodyPr>
          <a:lstStyle/>
          <a:p>
            <a:pPr marL="0" indent="0" algn="ctr">
              <a:buNone/>
            </a:pPr>
            <a:r>
              <a:rPr lang="en-US" sz="4700" dirty="0">
                <a:latin typeface="Bahnschrift" panose="020B0502040204020203" pitchFamily="34" charset="0"/>
              </a:rPr>
              <a:t>Does the scientists and doctors serve and </a:t>
            </a:r>
          </a:p>
          <a:p>
            <a:pPr marL="0" indent="0" algn="ctr">
              <a:buNone/>
            </a:pPr>
            <a:r>
              <a:rPr lang="en-US" sz="4700" dirty="0">
                <a:latin typeface="Bahnschrift" panose="020B0502040204020203" pitchFamily="34" charset="0"/>
              </a:rPr>
              <a:t>respect the LAW of LIFE?</a:t>
            </a:r>
          </a:p>
          <a:p>
            <a:pPr marL="0" indent="0">
              <a:buNone/>
            </a:pPr>
            <a:endParaRPr lang="en-US" sz="4000" dirty="0">
              <a:latin typeface="Bahnschrift" panose="020B0502040204020203" pitchFamily="34" charset="0"/>
            </a:endParaRPr>
          </a:p>
          <a:p>
            <a:pPr marL="0" indent="0">
              <a:buNone/>
            </a:pPr>
            <a:r>
              <a:rPr lang="en-US" sz="4000" dirty="0">
                <a:latin typeface="Bahnschrift" panose="020B0502040204020203" pitchFamily="34" charset="0"/>
              </a:rPr>
              <a:t>	1. Doctor who is a medical surgeon?</a:t>
            </a:r>
          </a:p>
          <a:p>
            <a:pPr marL="0" indent="0">
              <a:buNone/>
            </a:pPr>
            <a:r>
              <a:rPr lang="en-US" sz="4000" dirty="0">
                <a:latin typeface="Bahnschrift" panose="020B0502040204020203" pitchFamily="34" charset="0"/>
              </a:rPr>
              <a:t>	2. Scientist who is a biomedical?</a:t>
            </a:r>
          </a:p>
          <a:p>
            <a:pPr marL="0" indent="0">
              <a:buNone/>
            </a:pPr>
            <a:r>
              <a:rPr lang="en-US" sz="4000" dirty="0">
                <a:latin typeface="Bahnschrift" panose="020B0502040204020203" pitchFamily="34" charset="0"/>
              </a:rPr>
              <a:t>	3. Scientist who is a biologist?</a:t>
            </a:r>
          </a:p>
          <a:p>
            <a:pPr marL="0" indent="0">
              <a:buNone/>
            </a:pPr>
            <a:r>
              <a:rPr lang="en-US" sz="4000" dirty="0">
                <a:latin typeface="Bahnschrift" panose="020B0502040204020203" pitchFamily="34" charset="0"/>
              </a:rPr>
              <a:t>	4. Doctor who is an Anatomy?</a:t>
            </a:r>
          </a:p>
          <a:p>
            <a:pPr marL="0" indent="0">
              <a:buNone/>
            </a:pPr>
            <a:r>
              <a:rPr lang="en-US" sz="4000" dirty="0">
                <a:latin typeface="Bahnschrift" panose="020B0502040204020203" pitchFamily="34" charset="0"/>
              </a:rPr>
              <a:t>	5. Scientist/Doctor who is a medical engineer?</a:t>
            </a:r>
          </a:p>
        </p:txBody>
      </p:sp>
      <mc:AlternateContent xmlns:mc="http://schemas.openxmlformats.org/markup-compatibility/2006" xmlns:p14="http://schemas.microsoft.com/office/powerpoint/2010/main" xmlns:aink="http://schemas.microsoft.com/office/drawing/2016/ink">
        <mc:Choice Requires="p14 aink">
          <p:contentPart p14:bwMode="auto" r:id="rId2">
            <p14:nvContentPartPr>
              <p14:cNvPr id="6" name="Ink 5">
                <a:extLst>
                  <a:ext uri="{FF2B5EF4-FFF2-40B4-BE49-F238E27FC236}">
                    <a16:creationId xmlns:a16="http://schemas.microsoft.com/office/drawing/2014/main" id="{56650B72-581B-459F-4EAE-4790871B15A9}"/>
                  </a:ext>
                </a:extLst>
              </p14:cNvPr>
              <p14:cNvContentPartPr/>
              <p14:nvPr/>
            </p14:nvContentPartPr>
            <p14:xfrm>
              <a:off x="778211" y="1258349"/>
              <a:ext cx="10320423" cy="343949"/>
            </p14:xfrm>
          </p:contentPart>
        </mc:Choice>
        <mc:Fallback xmlns="">
          <p:pic>
            <p:nvPicPr>
              <p:cNvPr id="6" name="Ink 5">
                <a:extLst>
                  <a:ext uri="{FF2B5EF4-FFF2-40B4-BE49-F238E27FC236}">
                    <a16:creationId xmlns:a16="http://schemas.microsoft.com/office/drawing/2014/main" id="{56650B72-581B-459F-4EAE-4790871B15A9}"/>
                  </a:ext>
                </a:extLst>
              </p:cNvPr>
              <p:cNvPicPr/>
              <p:nvPr/>
            </p:nvPicPr>
            <p:blipFill>
              <a:blip r:embed="rId3"/>
              <a:stretch>
                <a:fillRect/>
              </a:stretch>
            </p:blipFill>
            <p:spPr>
              <a:xfrm>
                <a:off x="715209" y="1195322"/>
                <a:ext cx="10446067" cy="469643"/>
              </a:xfrm>
              <a:prstGeom prst="rect">
                <a:avLst/>
              </a:prstGeom>
            </p:spPr>
          </p:pic>
        </mc:Fallback>
      </mc:AlternateContent>
      <p:sp>
        <p:nvSpPr>
          <p:cNvPr id="7" name="Title 1">
            <a:extLst>
              <a:ext uri="{FF2B5EF4-FFF2-40B4-BE49-F238E27FC236}">
                <a16:creationId xmlns:a16="http://schemas.microsoft.com/office/drawing/2014/main" id="{1678697E-1AAA-E704-524D-1F4DB3AC3259}"/>
              </a:ext>
            </a:extLst>
          </p:cNvPr>
          <p:cNvSpPr>
            <a:spLocks noGrp="1"/>
          </p:cNvSpPr>
          <p:nvPr>
            <p:ph type="title"/>
          </p:nvPr>
        </p:nvSpPr>
        <p:spPr>
          <a:xfrm>
            <a:off x="461394" y="365125"/>
            <a:ext cx="11107024" cy="1325563"/>
          </a:xfrm>
        </p:spPr>
        <p:txBody>
          <a:bodyPr/>
          <a:lstStyle/>
          <a:p>
            <a:pPr algn="ctr"/>
            <a:r>
              <a:rPr lang="en-US" dirty="0">
                <a:latin typeface="Baguet Script" panose="00000500000000000000" pitchFamily="2" charset="0"/>
              </a:rPr>
              <a:t>Are All Scientists &amp; Doctors on Earth Good?</a:t>
            </a:r>
          </a:p>
        </p:txBody>
      </p:sp>
    </p:spTree>
    <p:extLst>
      <p:ext uri="{BB962C8B-B14F-4D97-AF65-F5344CB8AC3E}">
        <p14:creationId xmlns:p14="http://schemas.microsoft.com/office/powerpoint/2010/main" val="54751069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31000">
              <a:schemeClr val="accent1">
                <a:lumMod val="45000"/>
                <a:lumOff val="55000"/>
              </a:schemeClr>
            </a:gs>
            <a:gs pos="70000">
              <a:schemeClr val="accent1">
                <a:lumMod val="45000"/>
                <a:lumOff val="55000"/>
              </a:schemeClr>
            </a:gs>
            <a:gs pos="100000">
              <a:schemeClr val="bg2"/>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499D848-7231-D440-B647-1B888912E5E1}"/>
              </a:ext>
            </a:extLst>
          </p:cNvPr>
          <p:cNvSpPr>
            <a:spLocks noGrp="1"/>
          </p:cNvSpPr>
          <p:nvPr>
            <p:ph idx="1"/>
          </p:nvPr>
        </p:nvSpPr>
        <p:spPr>
          <a:xfrm>
            <a:off x="838200" y="291830"/>
            <a:ext cx="10515600" cy="6215974"/>
          </a:xfrm>
        </p:spPr>
        <p:txBody>
          <a:bodyPr>
            <a:normAutofit fontScale="85000" lnSpcReduction="20000"/>
          </a:bodyPr>
          <a:lstStyle/>
          <a:p>
            <a:pPr marL="0" indent="0">
              <a:buNone/>
            </a:pPr>
            <a:r>
              <a:rPr lang="en-US" sz="4000" u="sng" dirty="0">
                <a:latin typeface="Lato" panose="020F0502020204030203" pitchFamily="34" charset="0"/>
                <a:ea typeface="Lato" panose="020F0502020204030203" pitchFamily="34" charset="0"/>
                <a:cs typeface="Lato" panose="020F0502020204030203" pitchFamily="34" charset="0"/>
              </a:rPr>
              <a:t>Answer is BIG NO, WHY is that</a:t>
            </a:r>
            <a:r>
              <a:rPr lang="en-US" sz="4000" dirty="0">
                <a:latin typeface="Lato" panose="020F0502020204030203" pitchFamily="34" charset="0"/>
                <a:ea typeface="Lato" panose="020F0502020204030203" pitchFamily="34" charset="0"/>
                <a:cs typeface="Lato" panose="020F0502020204030203" pitchFamily="34" charset="0"/>
              </a:rPr>
              <a:t>? </a:t>
            </a:r>
          </a:p>
          <a:p>
            <a:pPr marL="0" indent="0">
              <a:buNone/>
            </a:pPr>
            <a:endParaRPr lang="en-US" dirty="0"/>
          </a:p>
          <a:p>
            <a:pPr marL="0" indent="0">
              <a:buNone/>
            </a:pPr>
            <a:r>
              <a:rPr lang="en-US" sz="350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It is because          is the ONLY healer. Those who love to care for someone and want to help and heal that person have no idea why they shouldn’t do such performing work of healing people by open surgery, doing a laboratory dangerous work, or doing any of anatomy study for the future welfare people health etc… It is like the old saying, do not playing God. </a:t>
            </a:r>
          </a:p>
          <a:p>
            <a:pPr marL="0" indent="0">
              <a:buNone/>
            </a:pPr>
            <a:r>
              <a:rPr lang="en-US" sz="350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It is against the law for performing these kinds of healing work. Most of scientists and doctors today no longer being instructed in school popularly without the scripture books. There are numerous of reasons why         is against their doing.</a:t>
            </a:r>
          </a:p>
          <a:p>
            <a:pPr marL="0" indent="0">
              <a:buNone/>
            </a:pPr>
            <a:endParaRPr lang="en-US" sz="400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a:p>
            <a:pPr marL="0" marR="0" indent="0" algn="ctr">
              <a:lnSpc>
                <a:spcPct val="107000"/>
              </a:lnSpc>
              <a:spcBef>
                <a:spcPts val="0"/>
              </a:spcBef>
              <a:spcAft>
                <a:spcPts val="800"/>
              </a:spcAft>
              <a:buNone/>
            </a:pPr>
            <a:r>
              <a:rPr lang="en-US"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rPr>
              <a:t>Tell me where in the scripture books of Torah teach such doctorate except for the circumcision and castration surgical in Genesis 17:10-11?</a:t>
            </a:r>
            <a:endParaRPr lang="en-US"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Text&#10;&#10;Description automatically generated">
            <a:extLst>
              <a:ext uri="{FF2B5EF4-FFF2-40B4-BE49-F238E27FC236}">
                <a16:creationId xmlns:a16="http://schemas.microsoft.com/office/drawing/2014/main" id="{060CD103-6D79-81B8-95E3-B0381D6C8B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3093" y="1048711"/>
            <a:ext cx="992011" cy="450124"/>
          </a:xfrm>
          <a:prstGeom prst="rect">
            <a:avLst/>
          </a:prstGeom>
        </p:spPr>
      </p:pic>
      <p:pic>
        <p:nvPicPr>
          <p:cNvPr id="6" name="Picture 5" descr="Text&#10;&#10;Description automatically generated">
            <a:extLst>
              <a:ext uri="{FF2B5EF4-FFF2-40B4-BE49-F238E27FC236}">
                <a16:creationId xmlns:a16="http://schemas.microsoft.com/office/drawing/2014/main" id="{857E4980-4961-7CCF-7534-193643F01C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77903" y="4126905"/>
            <a:ext cx="992011" cy="450124"/>
          </a:xfrm>
          <a:prstGeom prst="rect">
            <a:avLst/>
          </a:prstGeom>
        </p:spPr>
      </p:pic>
    </p:spTree>
    <p:extLst>
      <p:ext uri="{BB962C8B-B14F-4D97-AF65-F5344CB8AC3E}">
        <p14:creationId xmlns:p14="http://schemas.microsoft.com/office/powerpoint/2010/main" val="12681857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35B10-4783-75BC-0B09-B16889D55729}"/>
              </a:ext>
            </a:extLst>
          </p:cNvPr>
          <p:cNvSpPr>
            <a:spLocks noGrp="1"/>
          </p:cNvSpPr>
          <p:nvPr>
            <p:ph type="title"/>
          </p:nvPr>
        </p:nvSpPr>
        <p:spPr/>
        <p:txBody>
          <a:bodyPr/>
          <a:lstStyle/>
          <a:p>
            <a:r>
              <a:rPr lang="en-US" b="1" u="sng" dirty="0"/>
              <a:t>Everyone Have Forgotten This Simple Rules</a:t>
            </a:r>
            <a:r>
              <a:rPr lang="en-US" b="1" dirty="0"/>
              <a:t>:</a:t>
            </a:r>
            <a:r>
              <a:rPr lang="en-US" b="1" u="sng" dirty="0"/>
              <a:t> </a:t>
            </a:r>
          </a:p>
        </p:txBody>
      </p:sp>
      <p:sp>
        <p:nvSpPr>
          <p:cNvPr id="3" name="Content Placeholder 2">
            <a:extLst>
              <a:ext uri="{FF2B5EF4-FFF2-40B4-BE49-F238E27FC236}">
                <a16:creationId xmlns:a16="http://schemas.microsoft.com/office/drawing/2014/main" id="{184B63E6-5662-B24D-D04C-246EDA483A8A}"/>
              </a:ext>
            </a:extLst>
          </p:cNvPr>
          <p:cNvSpPr>
            <a:spLocks noGrp="1"/>
          </p:cNvSpPr>
          <p:nvPr>
            <p:ph idx="1"/>
          </p:nvPr>
        </p:nvSpPr>
        <p:spPr/>
        <p:txBody>
          <a:bodyPr>
            <a:normAutofit/>
          </a:bodyPr>
          <a:lstStyle/>
          <a:p>
            <a:r>
              <a:rPr lang="en-US" sz="3200" dirty="0"/>
              <a:t>Exodus 15:26 - “If you will diligently listen to the voice of your Almighty ONE,            and do that which is right in HIS eyes, and give ear to his commandments and keep all his statutes, I will put none of the diseases on you that I put on the Egyptians, for I am the Almighty ONE, your healer.” </a:t>
            </a:r>
          </a:p>
          <a:p>
            <a:r>
              <a:rPr lang="en-US" sz="3200" dirty="0"/>
              <a:t>Deuteronomy 32:39 - “See now that I, even I, am he, and there is no Almighty ONE beside me; I kill, and I make alive; I wound, and I heal; and there is none that can deliver out of my hand. </a:t>
            </a:r>
          </a:p>
        </p:txBody>
      </p:sp>
      <p:pic>
        <p:nvPicPr>
          <p:cNvPr id="4" name="Picture 3" descr="Text&#10;&#10;Description automatically generated">
            <a:extLst>
              <a:ext uri="{FF2B5EF4-FFF2-40B4-BE49-F238E27FC236}">
                <a16:creationId xmlns:a16="http://schemas.microsoft.com/office/drawing/2014/main" id="{BD32AA31-7397-5B53-7532-90EF77A532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53725" y="2247090"/>
            <a:ext cx="1042404" cy="472990"/>
          </a:xfrm>
          <a:prstGeom prst="rect">
            <a:avLst/>
          </a:prstGeom>
        </p:spPr>
      </p:pic>
    </p:spTree>
    <p:extLst>
      <p:ext uri="{BB962C8B-B14F-4D97-AF65-F5344CB8AC3E}">
        <p14:creationId xmlns:p14="http://schemas.microsoft.com/office/powerpoint/2010/main" val="3860586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554F4-8CBC-49CA-3A66-2BBCA68A06F8}"/>
              </a:ext>
            </a:extLst>
          </p:cNvPr>
          <p:cNvSpPr>
            <a:spLocks noGrp="1"/>
          </p:cNvSpPr>
          <p:nvPr>
            <p:ph type="title"/>
          </p:nvPr>
        </p:nvSpPr>
        <p:spPr>
          <a:xfrm>
            <a:off x="7162800" y="130233"/>
            <a:ext cx="4665676" cy="1325563"/>
          </a:xfrm>
        </p:spPr>
        <p:txBody>
          <a:bodyPr>
            <a:noAutofit/>
          </a:bodyPr>
          <a:lstStyle/>
          <a:p>
            <a:pPr algn="ctr"/>
            <a:r>
              <a:rPr lang="en-US" sz="3200" dirty="0">
                <a:solidFill>
                  <a:schemeClr val="accent1">
                    <a:lumMod val="50000"/>
                  </a:schemeClr>
                </a:solidFill>
                <a:latin typeface="Baguet Script" panose="00000500000000000000" pitchFamily="2" charset="0"/>
              </a:rPr>
              <a:t>Is This Still Concerning Attacking the Way of Life?</a:t>
            </a:r>
            <a:endParaRPr lang="en-US" sz="3200" dirty="0"/>
          </a:p>
        </p:txBody>
      </p:sp>
      <p:pic>
        <p:nvPicPr>
          <p:cNvPr id="5" name="Content Placeholder 4" descr="A person in a hospital bed&#10;&#10;Description automatically generated with low confidence">
            <a:extLst>
              <a:ext uri="{FF2B5EF4-FFF2-40B4-BE49-F238E27FC236}">
                <a16:creationId xmlns:a16="http://schemas.microsoft.com/office/drawing/2014/main" id="{57890FBF-B9D5-92C2-3E16-A3690CB01C5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0"/>
            <a:ext cx="6889448" cy="7233921"/>
          </a:xfrm>
        </p:spPr>
      </p:pic>
      <p:sp>
        <p:nvSpPr>
          <p:cNvPr id="6" name="TextBox 5">
            <a:extLst>
              <a:ext uri="{FF2B5EF4-FFF2-40B4-BE49-F238E27FC236}">
                <a16:creationId xmlns:a16="http://schemas.microsoft.com/office/drawing/2014/main" id="{AE9665E1-5433-393F-F2B5-97E34FDB0761}"/>
              </a:ext>
            </a:extLst>
          </p:cNvPr>
          <p:cNvSpPr txBox="1"/>
          <p:nvPr/>
        </p:nvSpPr>
        <p:spPr>
          <a:xfrm>
            <a:off x="7256477" y="1564974"/>
            <a:ext cx="4604844" cy="5139869"/>
          </a:xfrm>
          <a:prstGeom prst="rect">
            <a:avLst/>
          </a:prstGeom>
          <a:noFill/>
        </p:spPr>
        <p:txBody>
          <a:bodyPr wrap="square">
            <a:spAutoFit/>
          </a:bodyPr>
          <a:lstStyle/>
          <a:p>
            <a:pPr algn="ctr"/>
            <a:r>
              <a:rPr lang="en-US" sz="8800" dirty="0">
                <a:latin typeface="Mangal" panose="02040503050203030202" pitchFamily="18" charset="0"/>
                <a:cs typeface="Mangal" panose="02040503050203030202" pitchFamily="18" charset="0"/>
              </a:rPr>
              <a:t>YES!</a:t>
            </a:r>
            <a:r>
              <a:rPr lang="en-US" sz="5400" dirty="0">
                <a:latin typeface="Mangal" panose="02040503050203030202" pitchFamily="18" charset="0"/>
                <a:cs typeface="Mangal" panose="02040503050203030202" pitchFamily="18" charset="0"/>
              </a:rPr>
              <a:t> </a:t>
            </a:r>
          </a:p>
          <a:p>
            <a:pPr algn="ctr"/>
            <a:r>
              <a:rPr lang="en-US" sz="4000" dirty="0">
                <a:latin typeface="Mangal" panose="02040503050203030202" pitchFamily="18" charset="0"/>
                <a:cs typeface="Mangal" panose="02040503050203030202" pitchFamily="18" charset="0"/>
              </a:rPr>
              <a:t>It is because </a:t>
            </a:r>
          </a:p>
          <a:p>
            <a:pPr algn="ctr"/>
            <a:endParaRPr lang="en-US" sz="4000" dirty="0">
              <a:latin typeface="Mangal" panose="02040503050203030202" pitchFamily="18" charset="0"/>
              <a:cs typeface="Mangal" panose="02040503050203030202" pitchFamily="18" charset="0"/>
            </a:endParaRPr>
          </a:p>
          <a:p>
            <a:pPr algn="ctr"/>
            <a:r>
              <a:rPr lang="en-US" sz="4000" dirty="0">
                <a:latin typeface="Mangal" panose="02040503050203030202" pitchFamily="18" charset="0"/>
                <a:cs typeface="Mangal" panose="02040503050203030202" pitchFamily="18" charset="0"/>
              </a:rPr>
              <a:t>is the ONLY healer. Doctors are not the true healer.</a:t>
            </a:r>
          </a:p>
        </p:txBody>
      </p:sp>
      <p:pic>
        <p:nvPicPr>
          <p:cNvPr id="7" name="Picture 6" descr="Text&#10;&#10;Description automatically generated">
            <a:extLst>
              <a:ext uri="{FF2B5EF4-FFF2-40B4-BE49-F238E27FC236}">
                <a16:creationId xmlns:a16="http://schemas.microsoft.com/office/drawing/2014/main" id="{A817DDA3-DFA7-4974-01D8-CC1250DA06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10095" y="3404677"/>
            <a:ext cx="1707127" cy="774607"/>
          </a:xfrm>
          <a:prstGeom prst="rect">
            <a:avLst/>
          </a:prstGeom>
        </p:spPr>
      </p:pic>
      <p:sp>
        <p:nvSpPr>
          <p:cNvPr id="4" name="Rectangle 3">
            <a:extLst>
              <a:ext uri="{FF2B5EF4-FFF2-40B4-BE49-F238E27FC236}">
                <a16:creationId xmlns:a16="http://schemas.microsoft.com/office/drawing/2014/main" id="{91903200-85C5-B17F-D72C-9F628DD2D7ED}"/>
              </a:ext>
            </a:extLst>
          </p:cNvPr>
          <p:cNvSpPr/>
          <p:nvPr/>
        </p:nvSpPr>
        <p:spPr>
          <a:xfrm>
            <a:off x="2734811" y="75501"/>
            <a:ext cx="2743200" cy="427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05AAFF-EAFF-CF01-DDDB-9702B284313E}"/>
              </a:ext>
            </a:extLst>
          </p:cNvPr>
          <p:cNvSpPr/>
          <p:nvPr/>
        </p:nvSpPr>
        <p:spPr>
          <a:xfrm>
            <a:off x="159391" y="1075190"/>
            <a:ext cx="1023457" cy="4278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4712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ED121-ADAD-F781-3933-2AE0E66542CE}"/>
              </a:ext>
            </a:extLst>
          </p:cNvPr>
          <p:cNvSpPr>
            <a:spLocks noGrp="1"/>
          </p:cNvSpPr>
          <p:nvPr>
            <p:ph idx="1"/>
          </p:nvPr>
        </p:nvSpPr>
        <p:spPr>
          <a:xfrm>
            <a:off x="838200" y="700391"/>
            <a:ext cx="10515600" cy="5729592"/>
          </a:xfrm>
        </p:spPr>
        <p:txBody>
          <a:bodyPr>
            <a:normAutofit fontScale="92500" lnSpcReduction="20000"/>
          </a:bodyPr>
          <a:lstStyle/>
          <a:p>
            <a:pPr marL="0" indent="0">
              <a:buNone/>
            </a:pPr>
            <a:r>
              <a:rPr lang="en-US" sz="4300" dirty="0">
                <a:latin typeface="Dreaming Outloud Pro" panose="03050502040302030504" pitchFamily="66" charset="0"/>
                <a:cs typeface="Dreaming Outloud Pro" panose="03050502040302030504" pitchFamily="66" charset="0"/>
              </a:rPr>
              <a:t>Since         is our HEALER (the only DOCTOR) according to </a:t>
            </a:r>
            <a:r>
              <a:rPr lang="en-US" sz="4300" dirty="0">
                <a:solidFill>
                  <a:srgbClr val="C00000"/>
                </a:solidFill>
                <a:latin typeface="Dreaming Outloud Pro" panose="03050502040302030504" pitchFamily="66" charset="0"/>
                <a:cs typeface="Dreaming Outloud Pro" panose="03050502040302030504" pitchFamily="66" charset="0"/>
              </a:rPr>
              <a:t>Exodus 15:26</a:t>
            </a:r>
            <a:r>
              <a:rPr lang="en-US" sz="4300" dirty="0">
                <a:latin typeface="Dreaming Outloud Pro" panose="03050502040302030504" pitchFamily="66" charset="0"/>
                <a:cs typeface="Dreaming Outloud Pro" panose="03050502040302030504" pitchFamily="66" charset="0"/>
              </a:rPr>
              <a:t>, we must realize why the body must not remain on the ground or in the air “all night” according to </a:t>
            </a:r>
            <a:r>
              <a:rPr lang="en-US" sz="4300" dirty="0">
                <a:solidFill>
                  <a:srgbClr val="C00000"/>
                </a:solidFill>
                <a:latin typeface="Dreaming Outloud Pro" panose="03050502040302030504" pitchFamily="66" charset="0"/>
                <a:cs typeface="Dreaming Outloud Pro" panose="03050502040302030504" pitchFamily="66" charset="0"/>
              </a:rPr>
              <a:t>Deuteronomy 21:23.</a:t>
            </a:r>
            <a:r>
              <a:rPr lang="en-US" sz="4300" dirty="0">
                <a:latin typeface="Dreaming Outloud Pro" panose="03050502040302030504" pitchFamily="66" charset="0"/>
                <a:cs typeface="Dreaming Outloud Pro" panose="03050502040302030504" pitchFamily="66" charset="0"/>
              </a:rPr>
              <a:t> Meaning when a person die whether during the daylight or night, that person who die must be bury on the very same day, because after night is another day.</a:t>
            </a:r>
          </a:p>
          <a:p>
            <a:pPr marL="0" indent="0">
              <a:buNone/>
            </a:pPr>
            <a:endParaRPr lang="en-US" sz="4300" dirty="0">
              <a:latin typeface="Dreaming Outloud Pro" panose="03050502040302030504" pitchFamily="66" charset="0"/>
              <a:cs typeface="Dreaming Outloud Pro" panose="03050502040302030504" pitchFamily="66" charset="0"/>
            </a:endParaRPr>
          </a:p>
          <a:p>
            <a:pPr marL="0" indent="0">
              <a:buNone/>
            </a:pPr>
            <a:r>
              <a:rPr lang="en-US" sz="4300" dirty="0">
                <a:latin typeface="Dreaming Outloud Pro" panose="03050502040302030504" pitchFamily="66" charset="0"/>
                <a:cs typeface="Dreaming Outloud Pro" panose="03050502040302030504" pitchFamily="66" charset="0"/>
              </a:rPr>
              <a:t>This is the MOST reason why we MUST NOT do such open surgery on people’s body for science research and studies. </a:t>
            </a:r>
          </a:p>
          <a:p>
            <a:pPr marL="0" indent="0">
              <a:buNone/>
            </a:pPr>
            <a:endParaRPr lang="en-US" dirty="0"/>
          </a:p>
          <a:p>
            <a:endParaRPr lang="en-US" dirty="0"/>
          </a:p>
        </p:txBody>
      </p:sp>
      <p:pic>
        <p:nvPicPr>
          <p:cNvPr id="5" name="Picture 4" descr="Text&#10;&#10;Description automatically generated">
            <a:extLst>
              <a:ext uri="{FF2B5EF4-FFF2-40B4-BE49-F238E27FC236}">
                <a16:creationId xmlns:a16="http://schemas.microsoft.com/office/drawing/2014/main" id="{BE7547BF-F084-F17E-5F0B-44C999C081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9633" y="583660"/>
            <a:ext cx="1275867" cy="578924"/>
          </a:xfrm>
          <a:prstGeom prst="rect">
            <a:avLst/>
          </a:prstGeom>
        </p:spPr>
      </p:pic>
    </p:spTree>
    <p:extLst>
      <p:ext uri="{BB962C8B-B14F-4D97-AF65-F5344CB8AC3E}">
        <p14:creationId xmlns:p14="http://schemas.microsoft.com/office/powerpoint/2010/main" val="2793860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4790F07-32D2-8E31-2655-8573B700A6BA}"/>
              </a:ext>
            </a:extLst>
          </p:cNvPr>
          <p:cNvSpPr>
            <a:spLocks noGrp="1"/>
          </p:cNvSpPr>
          <p:nvPr>
            <p:ph idx="1"/>
          </p:nvPr>
        </p:nvSpPr>
        <p:spPr>
          <a:xfrm>
            <a:off x="645253" y="1313902"/>
            <a:ext cx="10554049" cy="5058562"/>
          </a:xfrm>
        </p:spPr>
        <p:txBody>
          <a:bodyPr>
            <a:normAutofit fontScale="92500" lnSpcReduction="20000"/>
          </a:bodyPr>
          <a:lstStyle/>
          <a:p>
            <a:pPr marL="0" indent="0">
              <a:lnSpc>
                <a:spcPct val="120000"/>
              </a:lnSpc>
              <a:buNone/>
            </a:pPr>
            <a:r>
              <a:rPr lang="en-US" sz="280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There was a time Israelites were slave in Egypt for over 400 plus years, until finally           redeemed them.            than reminded HIS people once again how to labor, care, and live on earth. That day, this time HE fingers wrote on two table stones. This way they won’t forget. Still….            have often delivered them out of slavery many times. Such as the rulers of </a:t>
            </a:r>
            <a:r>
              <a:rPr lang="it-IT" sz="280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Assyria, Babylon, Persia, Greece, and Rome kingdom. They still have rebell and forgotten the way            taught HIS people about life. They rather live by the dark way even, so they unable to recognize it. Until after they finally recognize it, they cry out loud and ask            help to be heal and to get out of trouble etc... </a:t>
            </a:r>
          </a:p>
          <a:p>
            <a:pPr marL="0" indent="0">
              <a:lnSpc>
                <a:spcPct val="120000"/>
              </a:lnSpc>
              <a:buNone/>
            </a:pPr>
            <a:r>
              <a:rPr lang="it-IT" sz="280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The whole point of this, people today are no longer able to </a:t>
            </a:r>
            <a:r>
              <a:rPr lang="en-US" sz="2800" b="1" dirty="0">
                <a:latin typeface="Malgun Gothic Semilight" panose="020B0502040204020203" pitchFamily="34" charset="-128"/>
                <a:ea typeface="Malgun Gothic Semilight" panose="020B0502040204020203" pitchFamily="34" charset="-128"/>
                <a:cs typeface="Malgun Gothic Semilight" panose="020B0502040204020203" pitchFamily="34" charset="-128"/>
              </a:rPr>
              <a:t>survive on their own popularly. Because they did not fully trust in          .</a:t>
            </a:r>
            <a:endParaRPr lang="en-US" b="1" dirty="0">
              <a:latin typeface="Malgun Gothic Semilight" panose="020B0502040204020203" pitchFamily="34" charset="-128"/>
              <a:ea typeface="Malgun Gothic Semilight" panose="020B0502040204020203" pitchFamily="34" charset="-128"/>
              <a:cs typeface="Malgun Gothic Semilight" panose="020B0502040204020203" pitchFamily="34" charset="-128"/>
            </a:endParaRPr>
          </a:p>
        </p:txBody>
      </p:sp>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7" name="Ink 16">
                <a:extLst>
                  <a:ext uri="{FF2B5EF4-FFF2-40B4-BE49-F238E27FC236}">
                    <a16:creationId xmlns:a16="http://schemas.microsoft.com/office/drawing/2014/main" id="{FB23BD8A-CAE2-5097-DCB7-15B2EEAABDDC}"/>
                  </a:ext>
                </a:extLst>
              </p14:cNvPr>
              <p14:cNvContentPartPr/>
              <p14:nvPr/>
            </p14:nvContentPartPr>
            <p14:xfrm>
              <a:off x="585265" y="846303"/>
              <a:ext cx="3112851" cy="223874"/>
            </p14:xfrm>
          </p:contentPart>
        </mc:Choice>
        <mc:Fallback xmlns="">
          <p:pic>
            <p:nvPicPr>
              <p:cNvPr id="17" name="Ink 16">
                <a:extLst>
                  <a:ext uri="{FF2B5EF4-FFF2-40B4-BE49-F238E27FC236}">
                    <a16:creationId xmlns:a16="http://schemas.microsoft.com/office/drawing/2014/main" id="{FB23BD8A-CAE2-5097-DCB7-15B2EEAABDDC}"/>
                  </a:ext>
                </a:extLst>
              </p:cNvPr>
              <p:cNvPicPr/>
              <p:nvPr/>
            </p:nvPicPr>
            <p:blipFill>
              <a:blip r:embed="rId4"/>
              <a:stretch>
                <a:fillRect/>
              </a:stretch>
            </p:blipFill>
            <p:spPr>
              <a:xfrm>
                <a:off x="522266" y="783316"/>
                <a:ext cx="3238488" cy="349488"/>
              </a:xfrm>
              <a:prstGeom prst="rect">
                <a:avLst/>
              </a:prstGeom>
            </p:spPr>
          </p:pic>
        </mc:Fallback>
      </mc:AlternateContent>
      <p:sp>
        <p:nvSpPr>
          <p:cNvPr id="24" name="Title 1">
            <a:extLst>
              <a:ext uri="{FF2B5EF4-FFF2-40B4-BE49-F238E27FC236}">
                <a16:creationId xmlns:a16="http://schemas.microsoft.com/office/drawing/2014/main" id="{40F7D75C-82FC-1D29-7B86-5C3CACF1A7D5}"/>
              </a:ext>
            </a:extLst>
          </p:cNvPr>
          <p:cNvSpPr>
            <a:spLocks noGrp="1"/>
          </p:cNvSpPr>
          <p:nvPr>
            <p:ph type="title"/>
          </p:nvPr>
        </p:nvSpPr>
        <p:spPr>
          <a:xfrm>
            <a:off x="586885" y="219343"/>
            <a:ext cx="3150140" cy="880015"/>
          </a:xfrm>
        </p:spPr>
        <p:txBody>
          <a:bodyPr>
            <a:normAutofit/>
          </a:bodyPr>
          <a:lstStyle/>
          <a:p>
            <a:r>
              <a:rPr lang="en-US" sz="5400" dirty="0">
                <a:latin typeface="Baguet Script" panose="00000500000000000000" pitchFamily="2" charset="0"/>
              </a:rPr>
              <a:t>Live </a:t>
            </a:r>
            <a:r>
              <a:rPr lang="en-US" sz="5400" dirty="0" err="1">
                <a:latin typeface="Baguet Script" panose="00000500000000000000" pitchFamily="2" charset="0"/>
              </a:rPr>
              <a:t>isLife</a:t>
            </a:r>
            <a:endParaRPr lang="en-US" sz="5400" dirty="0">
              <a:latin typeface="Baguet Script" panose="00000500000000000000" pitchFamily="2" charset="0"/>
            </a:endParaRPr>
          </a:p>
        </p:txBody>
      </p:sp>
      <p:pic>
        <p:nvPicPr>
          <p:cNvPr id="27" name="Picture 26" descr="Text&#10;&#10;Description automatically generated">
            <a:extLst>
              <a:ext uri="{FF2B5EF4-FFF2-40B4-BE49-F238E27FC236}">
                <a16:creationId xmlns:a16="http://schemas.microsoft.com/office/drawing/2014/main" id="{26227551-7F11-0A73-C340-8BF54B45A83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92939" y="1727157"/>
            <a:ext cx="1037490" cy="470759"/>
          </a:xfrm>
          <a:prstGeom prst="rect">
            <a:avLst/>
          </a:prstGeom>
        </p:spPr>
      </p:pic>
      <p:pic>
        <p:nvPicPr>
          <p:cNvPr id="6" name="Picture 5" descr="Text&#10;&#10;Description automatically generated">
            <a:extLst>
              <a:ext uri="{FF2B5EF4-FFF2-40B4-BE49-F238E27FC236}">
                <a16:creationId xmlns:a16="http://schemas.microsoft.com/office/drawing/2014/main" id="{EEE4DD98-89C6-9282-3937-FEFBA89F94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26103" y="1736944"/>
            <a:ext cx="1037490" cy="470759"/>
          </a:xfrm>
          <a:prstGeom prst="rect">
            <a:avLst/>
          </a:prstGeom>
        </p:spPr>
      </p:pic>
      <p:pic>
        <p:nvPicPr>
          <p:cNvPr id="7" name="Picture 6" descr="Text&#10;&#10;Description automatically generated">
            <a:extLst>
              <a:ext uri="{FF2B5EF4-FFF2-40B4-BE49-F238E27FC236}">
                <a16:creationId xmlns:a16="http://schemas.microsoft.com/office/drawing/2014/main" id="{702A6EDC-DD50-B3BC-50E1-9AC61023BE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81993" y="2483564"/>
            <a:ext cx="1037490" cy="470759"/>
          </a:xfrm>
          <a:prstGeom prst="rect">
            <a:avLst/>
          </a:prstGeom>
        </p:spPr>
      </p:pic>
      <p:pic>
        <p:nvPicPr>
          <p:cNvPr id="8" name="Picture 7" descr="Text&#10;&#10;Description automatically generated">
            <a:extLst>
              <a:ext uri="{FF2B5EF4-FFF2-40B4-BE49-F238E27FC236}">
                <a16:creationId xmlns:a16="http://schemas.microsoft.com/office/drawing/2014/main" id="{37DE9FBC-1F03-CEDE-0D62-7AF310CA097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13101" y="3718144"/>
            <a:ext cx="1037490" cy="470759"/>
          </a:xfrm>
          <a:prstGeom prst="rect">
            <a:avLst/>
          </a:prstGeom>
        </p:spPr>
      </p:pic>
      <p:pic>
        <p:nvPicPr>
          <p:cNvPr id="9" name="Picture 8" descr="Text&#10;&#10;Description automatically generated">
            <a:extLst>
              <a:ext uri="{FF2B5EF4-FFF2-40B4-BE49-F238E27FC236}">
                <a16:creationId xmlns:a16="http://schemas.microsoft.com/office/drawing/2014/main" id="{B1CAB6DE-B2E3-2D1A-A1A3-25B7FAED9A0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38481" y="4489931"/>
            <a:ext cx="1037490" cy="470759"/>
          </a:xfrm>
          <a:prstGeom prst="rect">
            <a:avLst/>
          </a:prstGeom>
        </p:spPr>
      </p:pic>
      <p:pic>
        <p:nvPicPr>
          <p:cNvPr id="10" name="Picture 9" descr="Text&#10;&#10;Description automatically generated">
            <a:extLst>
              <a:ext uri="{FF2B5EF4-FFF2-40B4-BE49-F238E27FC236}">
                <a16:creationId xmlns:a16="http://schemas.microsoft.com/office/drawing/2014/main" id="{7E48528B-02CB-8222-399E-4E951A1F286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2312" y="5790224"/>
            <a:ext cx="1037490" cy="470759"/>
          </a:xfrm>
          <a:prstGeom prst="rect">
            <a:avLst/>
          </a:prstGeom>
        </p:spPr>
      </p:pic>
    </p:spTree>
    <p:extLst>
      <p:ext uri="{BB962C8B-B14F-4D97-AF65-F5344CB8AC3E}">
        <p14:creationId xmlns:p14="http://schemas.microsoft.com/office/powerpoint/2010/main" val="11819400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ED121-ADAD-F781-3933-2AE0E66542CE}"/>
              </a:ext>
            </a:extLst>
          </p:cNvPr>
          <p:cNvSpPr>
            <a:spLocks noGrp="1"/>
          </p:cNvSpPr>
          <p:nvPr>
            <p:ph idx="1"/>
          </p:nvPr>
        </p:nvSpPr>
        <p:spPr>
          <a:xfrm>
            <a:off x="703975" y="226504"/>
            <a:ext cx="10721829" cy="2449584"/>
          </a:xfrm>
        </p:spPr>
        <p:txBody>
          <a:bodyPr>
            <a:normAutofit lnSpcReduction="10000"/>
          </a:bodyPr>
          <a:lstStyle/>
          <a:p>
            <a:pPr marL="0" indent="0">
              <a:buNone/>
            </a:pPr>
            <a:r>
              <a:rPr lang="en-US" sz="4400" dirty="0">
                <a:latin typeface="Dreaming Outloud Pro" panose="03050502040302030504" pitchFamily="66" charset="0"/>
                <a:cs typeface="Dreaming Outloud Pro" panose="03050502040302030504" pitchFamily="66" charset="0"/>
              </a:rPr>
              <a:t>There is one more reason. Many of us do not realize most of these scientific or doctorate perform works came from witchcraft &amp; magic works.</a:t>
            </a:r>
            <a:endParaRPr lang="en-US" sz="3200" dirty="0"/>
          </a:p>
        </p:txBody>
      </p:sp>
      <p:pic>
        <p:nvPicPr>
          <p:cNvPr id="4" name="Picture 3" descr="A picture containing text, book&#10;&#10;Description automatically generated">
            <a:extLst>
              <a:ext uri="{FF2B5EF4-FFF2-40B4-BE49-F238E27FC236}">
                <a16:creationId xmlns:a16="http://schemas.microsoft.com/office/drawing/2014/main" id="{2FE69644-C7EF-420E-14E1-8041D293A7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82980" y="1892130"/>
            <a:ext cx="3405929" cy="4630172"/>
          </a:xfrm>
          <a:prstGeom prst="rect">
            <a:avLst/>
          </a:prstGeom>
        </p:spPr>
      </p:pic>
      <p:pic>
        <p:nvPicPr>
          <p:cNvPr id="7" name="Picture 6">
            <a:extLst>
              <a:ext uri="{FF2B5EF4-FFF2-40B4-BE49-F238E27FC236}">
                <a16:creationId xmlns:a16="http://schemas.microsoft.com/office/drawing/2014/main" id="{973E0402-7501-015E-BDB7-67C0EBD910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6894" y="2319123"/>
            <a:ext cx="6455916" cy="4308180"/>
          </a:xfrm>
          <a:prstGeom prst="rect">
            <a:avLst/>
          </a:prstGeom>
          <a:effectLst>
            <a:softEdge rad="330200"/>
          </a:effectLst>
        </p:spPr>
      </p:pic>
    </p:spTree>
    <p:extLst>
      <p:ext uri="{BB962C8B-B14F-4D97-AF65-F5344CB8AC3E}">
        <p14:creationId xmlns:p14="http://schemas.microsoft.com/office/powerpoint/2010/main" val="40163467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ED121-ADAD-F781-3933-2AE0E66542CE}"/>
              </a:ext>
            </a:extLst>
          </p:cNvPr>
          <p:cNvSpPr>
            <a:spLocks noGrp="1"/>
          </p:cNvSpPr>
          <p:nvPr>
            <p:ph idx="1"/>
          </p:nvPr>
        </p:nvSpPr>
        <p:spPr>
          <a:xfrm>
            <a:off x="703975" y="696286"/>
            <a:ext cx="10721829" cy="5780014"/>
          </a:xfrm>
        </p:spPr>
        <p:txBody>
          <a:bodyPr>
            <a:normAutofit fontScale="85000" lnSpcReduction="10000"/>
          </a:bodyPr>
          <a:lstStyle/>
          <a:p>
            <a:pPr marL="0" indent="0">
              <a:buNone/>
            </a:pPr>
            <a:r>
              <a:rPr lang="en-US" sz="4400" dirty="0">
                <a:latin typeface="Dreaming Outloud Pro" panose="03050502040302030504" pitchFamily="66" charset="0"/>
                <a:cs typeface="Dreaming Outloud Pro" panose="03050502040302030504" pitchFamily="66" charset="0"/>
              </a:rPr>
              <a:t>When you enter the land the Almighty ONE,          is giving you, do not learn to imitate the detestable ways of the nations there. Let no one be found among you who sacrifices their son or daughter in the fire, who practices divination or sorcery, interprets omens, engages in witchcraft, or casts spells, or who is a medium or </a:t>
            </a:r>
            <a:r>
              <a:rPr lang="en-US" sz="4400" dirty="0" err="1">
                <a:latin typeface="Dreaming Outloud Pro" panose="03050502040302030504" pitchFamily="66" charset="0"/>
                <a:cs typeface="Dreaming Outloud Pro" panose="03050502040302030504" pitchFamily="66" charset="0"/>
              </a:rPr>
              <a:t>spiritist</a:t>
            </a:r>
            <a:r>
              <a:rPr lang="en-US" sz="4400" dirty="0">
                <a:latin typeface="Dreaming Outloud Pro" panose="03050502040302030504" pitchFamily="66" charset="0"/>
                <a:cs typeface="Dreaming Outloud Pro" panose="03050502040302030504" pitchFamily="66" charset="0"/>
              </a:rPr>
              <a:t> or who consults the dead. Anyone who does these things is detestable to         ; because of these same detestable practices the Almighty ONE,         will drive out those nations before you. You must be blameless before         . - Deuteronomy 18:9-13</a:t>
            </a:r>
            <a:endParaRPr lang="en-US" sz="3200" dirty="0"/>
          </a:p>
        </p:txBody>
      </p:sp>
      <p:pic>
        <p:nvPicPr>
          <p:cNvPr id="5" name="Picture 4" descr="Text&#10;&#10;Description automatically generated">
            <a:extLst>
              <a:ext uri="{FF2B5EF4-FFF2-40B4-BE49-F238E27FC236}">
                <a16:creationId xmlns:a16="http://schemas.microsoft.com/office/drawing/2014/main" id="{699C11A9-FB3F-820E-A58B-689E6DCAD49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2612" y="592049"/>
            <a:ext cx="1275867" cy="578924"/>
          </a:xfrm>
          <a:prstGeom prst="rect">
            <a:avLst/>
          </a:prstGeom>
        </p:spPr>
      </p:pic>
      <p:pic>
        <p:nvPicPr>
          <p:cNvPr id="6" name="Picture 5" descr="Text&#10;&#10;Description automatically generated">
            <a:extLst>
              <a:ext uri="{FF2B5EF4-FFF2-40B4-BE49-F238E27FC236}">
                <a16:creationId xmlns:a16="http://schemas.microsoft.com/office/drawing/2014/main" id="{A0543A0E-8058-6AAE-D8C8-A0333A44C2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327" y="4231532"/>
            <a:ext cx="1275867" cy="578924"/>
          </a:xfrm>
          <a:prstGeom prst="rect">
            <a:avLst/>
          </a:prstGeom>
        </p:spPr>
      </p:pic>
      <p:pic>
        <p:nvPicPr>
          <p:cNvPr id="8" name="Picture 7" descr="Text&#10;&#10;Description automatically generated">
            <a:extLst>
              <a:ext uri="{FF2B5EF4-FFF2-40B4-BE49-F238E27FC236}">
                <a16:creationId xmlns:a16="http://schemas.microsoft.com/office/drawing/2014/main" id="{6979FFA5-8E7B-0D9F-A28D-FE8FA7F252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2364" y="4659550"/>
            <a:ext cx="1275867" cy="578924"/>
          </a:xfrm>
          <a:prstGeom prst="rect">
            <a:avLst/>
          </a:prstGeom>
        </p:spPr>
      </p:pic>
      <p:pic>
        <p:nvPicPr>
          <p:cNvPr id="9" name="Picture 8" descr="Text&#10;&#10;Description automatically generated">
            <a:extLst>
              <a:ext uri="{FF2B5EF4-FFF2-40B4-BE49-F238E27FC236}">
                <a16:creationId xmlns:a16="http://schemas.microsoft.com/office/drawing/2014/main" id="{D8F52ECC-1EE8-F75B-2BC6-3D01C4C49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08994" y="5126477"/>
            <a:ext cx="1275867" cy="578924"/>
          </a:xfrm>
          <a:prstGeom prst="rect">
            <a:avLst/>
          </a:prstGeom>
        </p:spPr>
      </p:pic>
    </p:spTree>
    <p:extLst>
      <p:ext uri="{BB962C8B-B14F-4D97-AF65-F5344CB8AC3E}">
        <p14:creationId xmlns:p14="http://schemas.microsoft.com/office/powerpoint/2010/main" val="27935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ED121-ADAD-F781-3933-2AE0E66542CE}"/>
              </a:ext>
            </a:extLst>
          </p:cNvPr>
          <p:cNvSpPr>
            <a:spLocks noGrp="1"/>
          </p:cNvSpPr>
          <p:nvPr>
            <p:ph idx="1"/>
          </p:nvPr>
        </p:nvSpPr>
        <p:spPr>
          <a:xfrm>
            <a:off x="838199" y="2013358"/>
            <a:ext cx="10587607" cy="3724712"/>
          </a:xfrm>
        </p:spPr>
        <p:txBody>
          <a:bodyPr>
            <a:normAutofit lnSpcReduction="10000"/>
          </a:bodyPr>
          <a:lstStyle/>
          <a:p>
            <a:pPr marL="0" indent="0">
              <a:buNone/>
            </a:pPr>
            <a:r>
              <a:rPr lang="en-US" sz="4400" dirty="0">
                <a:latin typeface="Dreaming Outloud Pro" panose="03050502040302030504" pitchFamily="66" charset="0"/>
                <a:cs typeface="Dreaming Outloud Pro" panose="03050502040302030504" pitchFamily="66" charset="0"/>
              </a:rPr>
              <a:t>Therefore, this is what the Sovereign ONE says: I AM against your magic charms with which you ensnare people like birds, and I will tear them from your arms; I will set free the people that you ensnare like birds. - Ezekiel 13:20</a:t>
            </a:r>
            <a:endParaRPr lang="en-US" sz="3200" dirty="0"/>
          </a:p>
        </p:txBody>
      </p:sp>
    </p:spTree>
    <p:extLst>
      <p:ext uri="{BB962C8B-B14F-4D97-AF65-F5344CB8AC3E}">
        <p14:creationId xmlns:p14="http://schemas.microsoft.com/office/powerpoint/2010/main" val="289619169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ED121-ADAD-F781-3933-2AE0E66542CE}"/>
              </a:ext>
            </a:extLst>
          </p:cNvPr>
          <p:cNvSpPr>
            <a:spLocks noGrp="1"/>
          </p:cNvSpPr>
          <p:nvPr>
            <p:ph idx="1"/>
          </p:nvPr>
        </p:nvSpPr>
        <p:spPr>
          <a:xfrm>
            <a:off x="1140202" y="755009"/>
            <a:ext cx="10025545" cy="5838738"/>
          </a:xfrm>
        </p:spPr>
        <p:txBody>
          <a:bodyPr>
            <a:normAutofit fontScale="62500" lnSpcReduction="20000"/>
          </a:bodyPr>
          <a:lstStyle/>
          <a:p>
            <a:pPr marL="0" indent="0" algn="ctr">
              <a:buNone/>
            </a:pPr>
            <a:r>
              <a:rPr lang="en-US" sz="5800" dirty="0">
                <a:latin typeface="Dreaming Outloud Pro" panose="03050502040302030504" pitchFamily="66" charset="0"/>
                <a:cs typeface="Dreaming Outloud Pro" panose="03050502040302030504" pitchFamily="66" charset="0"/>
              </a:rPr>
              <a:t>We are to call upon YAH for healing situation:</a:t>
            </a:r>
          </a:p>
          <a:p>
            <a:pPr marL="0" indent="0" algn="ctr">
              <a:buNone/>
            </a:pPr>
            <a:endParaRPr lang="en-US" sz="4400" dirty="0">
              <a:latin typeface="Dreaming Outloud Pro" panose="03050502040302030504" pitchFamily="66" charset="0"/>
              <a:cs typeface="Dreaming Outloud Pro" panose="03050502040302030504" pitchFamily="66" charset="0"/>
            </a:endParaRPr>
          </a:p>
          <a:p>
            <a:pPr marL="0" indent="0">
              <a:buNone/>
            </a:pPr>
            <a:r>
              <a:rPr lang="en-US" sz="3200" dirty="0"/>
              <a:t>Once again, remember what Exodus 15:26 said: He said, </a:t>
            </a:r>
            <a:r>
              <a:rPr lang="en-US" sz="3200" b="1" i="1" dirty="0"/>
              <a:t>“If you listen carefully to            , your Almighty ONE and do what is right in his eyes, if you pay attention to his commands and keep all his decrees, HE will not bring on you any of the diseases (like) HE brought on the Egyptians, for I AM (YAH) your Creator ONE, who heals you.” </a:t>
            </a:r>
          </a:p>
          <a:p>
            <a:pPr marL="0" indent="0">
              <a:buNone/>
            </a:pPr>
            <a:endParaRPr lang="en-US" sz="3200" b="1" i="1" dirty="0"/>
          </a:p>
          <a:p>
            <a:pPr marL="0" indent="0">
              <a:buNone/>
            </a:pPr>
            <a:r>
              <a:rPr lang="en-US" sz="3200" b="1" i="1" dirty="0"/>
              <a:t>“You are to serve            , and He will bless your food and your water. Moreover, HE will take sickness away from your midst.” - Exodus 23:25</a:t>
            </a:r>
          </a:p>
          <a:p>
            <a:pPr marL="0" indent="0">
              <a:buNone/>
            </a:pPr>
            <a:endParaRPr lang="en-US" sz="3200" b="1" i="1" dirty="0"/>
          </a:p>
          <a:p>
            <a:pPr marL="0" indent="0">
              <a:buNone/>
            </a:pPr>
            <a:r>
              <a:rPr lang="en-US" sz="3200" b="1" i="1" dirty="0"/>
              <a:t>“Heal me,             , and I will be healed. Save me, and I will be saved. For You are my praise.” - Jeremiah 17:14</a:t>
            </a:r>
          </a:p>
          <a:p>
            <a:pPr marL="0" indent="0">
              <a:buNone/>
            </a:pPr>
            <a:endParaRPr lang="en-US" sz="3200" b="1" i="1" dirty="0"/>
          </a:p>
          <a:p>
            <a:pPr marL="0" indent="0">
              <a:buNone/>
            </a:pPr>
            <a:r>
              <a:rPr lang="en-US" sz="3200" b="1" i="1" dirty="0"/>
              <a:t>“For I will restore health to you and will heal you of your wounds.” It is a declaration of            . “For they called you an outcast: ‘Zion—no one cares about her." - Jeremiah 30:17</a:t>
            </a:r>
          </a:p>
          <a:p>
            <a:pPr marL="0" indent="0">
              <a:buNone/>
            </a:pPr>
            <a:endParaRPr lang="en-US" sz="3200" b="1" i="1" dirty="0"/>
          </a:p>
          <a:p>
            <a:pPr marL="0" indent="0">
              <a:buNone/>
            </a:pPr>
            <a:r>
              <a:rPr lang="en-US" sz="3200" b="1" i="1" dirty="0"/>
              <a:t>“He sent His word and healed them and rescued them from their pits. Let them praise            for His mercy, and His wonders for the children of men.” - Psalms 107:20-21</a:t>
            </a:r>
          </a:p>
        </p:txBody>
      </p:sp>
      <p:pic>
        <p:nvPicPr>
          <p:cNvPr id="4" name="Picture 3" descr="Text&#10;&#10;Description automatically generated">
            <a:extLst>
              <a:ext uri="{FF2B5EF4-FFF2-40B4-BE49-F238E27FC236}">
                <a16:creationId xmlns:a16="http://schemas.microsoft.com/office/drawing/2014/main" id="{5A84A0D0-48E8-1442-3843-7A580459A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29615" y="3828337"/>
            <a:ext cx="732367" cy="332311"/>
          </a:xfrm>
          <a:prstGeom prst="rect">
            <a:avLst/>
          </a:prstGeom>
        </p:spPr>
      </p:pic>
      <p:pic>
        <p:nvPicPr>
          <p:cNvPr id="5" name="Picture 4" descr="Text&#10;&#10;Description automatically generated">
            <a:extLst>
              <a:ext uri="{FF2B5EF4-FFF2-40B4-BE49-F238E27FC236}">
                <a16:creationId xmlns:a16="http://schemas.microsoft.com/office/drawing/2014/main" id="{F4219208-7C65-DA53-AD7D-54214AF819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2466" y="2940502"/>
            <a:ext cx="732367" cy="332311"/>
          </a:xfrm>
          <a:prstGeom prst="rect">
            <a:avLst/>
          </a:prstGeom>
        </p:spPr>
      </p:pic>
      <p:pic>
        <p:nvPicPr>
          <p:cNvPr id="6" name="Picture 5" descr="Text&#10;&#10;Description automatically generated">
            <a:extLst>
              <a:ext uri="{FF2B5EF4-FFF2-40B4-BE49-F238E27FC236}">
                <a16:creationId xmlns:a16="http://schemas.microsoft.com/office/drawing/2014/main" id="{934B08AE-F4E5-30A6-7FD6-DD1B76D95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71380" y="1631819"/>
            <a:ext cx="732367" cy="332311"/>
          </a:xfrm>
          <a:prstGeom prst="rect">
            <a:avLst/>
          </a:prstGeom>
        </p:spPr>
      </p:pic>
      <p:pic>
        <p:nvPicPr>
          <p:cNvPr id="7" name="Picture 6" descr="Text&#10;&#10;Description automatically generated">
            <a:extLst>
              <a:ext uri="{FF2B5EF4-FFF2-40B4-BE49-F238E27FC236}">
                <a16:creationId xmlns:a16="http://schemas.microsoft.com/office/drawing/2014/main" id="{AF76FC55-CD84-616C-E905-7512AD7774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7666" y="4744135"/>
            <a:ext cx="732367" cy="332311"/>
          </a:xfrm>
          <a:prstGeom prst="rect">
            <a:avLst/>
          </a:prstGeom>
        </p:spPr>
      </p:pic>
      <p:pic>
        <p:nvPicPr>
          <p:cNvPr id="8" name="Picture 7" descr="Text&#10;&#10;Description automatically generated">
            <a:extLst>
              <a:ext uri="{FF2B5EF4-FFF2-40B4-BE49-F238E27FC236}">
                <a16:creationId xmlns:a16="http://schemas.microsoft.com/office/drawing/2014/main" id="{EF0A1028-5185-3EBA-416C-6D1C88B4B7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26451" y="5643156"/>
            <a:ext cx="732367" cy="332311"/>
          </a:xfrm>
          <a:prstGeom prst="rect">
            <a:avLst/>
          </a:prstGeom>
        </p:spPr>
      </p:pic>
    </p:spTree>
    <p:extLst>
      <p:ext uri="{BB962C8B-B14F-4D97-AF65-F5344CB8AC3E}">
        <p14:creationId xmlns:p14="http://schemas.microsoft.com/office/powerpoint/2010/main" val="11344060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43000">
              <a:schemeClr val="accent1">
                <a:lumMod val="45000"/>
                <a:lumOff val="55000"/>
              </a:schemeClr>
            </a:gs>
            <a:gs pos="60000">
              <a:schemeClr val="accent1">
                <a:lumMod val="45000"/>
                <a:lumOff val="55000"/>
              </a:schemeClr>
            </a:gs>
            <a:gs pos="100000">
              <a:schemeClr val="bg1"/>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1381460-8449-B019-7174-3498ECD59B0C}"/>
              </a:ext>
            </a:extLst>
          </p:cNvPr>
          <p:cNvSpPr>
            <a:spLocks noGrp="1"/>
          </p:cNvSpPr>
          <p:nvPr>
            <p:ph idx="1"/>
          </p:nvPr>
        </p:nvSpPr>
        <p:spPr>
          <a:xfrm>
            <a:off x="1431587" y="1699165"/>
            <a:ext cx="9453664" cy="3524589"/>
          </a:xfrm>
        </p:spPr>
        <p:txBody>
          <a:bodyPr>
            <a:normAutofit/>
          </a:bodyPr>
          <a:lstStyle/>
          <a:p>
            <a:pPr marL="0" indent="0" algn="ctr">
              <a:buNone/>
            </a:pPr>
            <a:r>
              <a:rPr lang="en-US" sz="8000" dirty="0">
                <a:solidFill>
                  <a:schemeClr val="accent1">
                    <a:lumMod val="50000"/>
                  </a:schemeClr>
                </a:solidFill>
                <a:latin typeface="Dreaming Outloud Pro" panose="03050502040302030504" pitchFamily="66" charset="0"/>
                <a:cs typeface="Dreaming Outloud Pro" panose="03050502040302030504" pitchFamily="66" charset="0"/>
              </a:rPr>
              <a:t>Just as why NO ONE can heal the death to</a:t>
            </a:r>
            <a:r>
              <a:rPr lang="en-US" sz="8000" dirty="0">
                <a:solidFill>
                  <a:schemeClr val="accent1">
                    <a:lumMod val="50000"/>
                  </a:schemeClr>
                </a:solidFill>
              </a:rPr>
              <a:t> rise alive again.  </a:t>
            </a:r>
          </a:p>
        </p:txBody>
      </p:sp>
      <p:sp>
        <p:nvSpPr>
          <p:cNvPr id="6" name="TextBox 5">
            <a:extLst>
              <a:ext uri="{FF2B5EF4-FFF2-40B4-BE49-F238E27FC236}">
                <a16:creationId xmlns:a16="http://schemas.microsoft.com/office/drawing/2014/main" id="{7731F84D-A25C-F68F-30DA-8495168035AB}"/>
              </a:ext>
            </a:extLst>
          </p:cNvPr>
          <p:cNvSpPr txBox="1"/>
          <p:nvPr/>
        </p:nvSpPr>
        <p:spPr>
          <a:xfrm>
            <a:off x="100668" y="5696017"/>
            <a:ext cx="12155648" cy="584775"/>
          </a:xfrm>
          <a:prstGeom prst="rect">
            <a:avLst/>
          </a:prstGeom>
          <a:noFill/>
        </p:spPr>
        <p:txBody>
          <a:bodyPr wrap="square">
            <a:spAutoFit/>
          </a:bodyPr>
          <a:lstStyle/>
          <a:p>
            <a:pPr algn="ctr"/>
            <a:r>
              <a:rPr lang="en-US" sz="3200" dirty="0">
                <a:solidFill>
                  <a:srgbClr val="C00000"/>
                </a:solidFill>
                <a:latin typeface="Dreaming Outloud Pro" panose="03050502040302030504" pitchFamily="66" charset="0"/>
                <a:cs typeface="Dreaming Outloud Pro" panose="03050502040302030504" pitchFamily="66" charset="0"/>
              </a:rPr>
              <a:t>Because          is the Master of LIFE</a:t>
            </a:r>
            <a:endParaRPr lang="en-US" sz="3200" dirty="0">
              <a:solidFill>
                <a:srgbClr val="C00000"/>
              </a:solidFill>
            </a:endParaRPr>
          </a:p>
        </p:txBody>
      </p:sp>
      <p:pic>
        <p:nvPicPr>
          <p:cNvPr id="7" name="Picture 6" descr="Text&#10;&#10;Description automatically generated">
            <a:extLst>
              <a:ext uri="{FF2B5EF4-FFF2-40B4-BE49-F238E27FC236}">
                <a16:creationId xmlns:a16="http://schemas.microsoft.com/office/drawing/2014/main" id="{25D9495C-D56D-CE3F-402D-10C2D1D94D66}"/>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4510752" y="5706285"/>
            <a:ext cx="1160206" cy="526443"/>
          </a:xfrm>
          <a:prstGeom prst="rect">
            <a:avLst/>
          </a:prstGeom>
          <a:noFill/>
        </p:spPr>
      </p:pic>
    </p:spTree>
    <p:extLst>
      <p:ext uri="{BB962C8B-B14F-4D97-AF65-F5344CB8AC3E}">
        <p14:creationId xmlns:p14="http://schemas.microsoft.com/office/powerpoint/2010/main" val="29568135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picture containing water, boat&#10;&#10;Description automatically generated">
            <a:extLst>
              <a:ext uri="{FF2B5EF4-FFF2-40B4-BE49-F238E27FC236}">
                <a16:creationId xmlns:a16="http://schemas.microsoft.com/office/drawing/2014/main" id="{5C123849-4E2D-963F-9A73-E0BDF4D60F96}"/>
              </a:ext>
            </a:extLst>
          </p:cNvPr>
          <p:cNvPicPr>
            <a:picLocks noChangeAspect="1"/>
          </p:cNvPicPr>
          <p:nvPr/>
        </p:nvPicPr>
        <p:blipFill rotWithShape="1">
          <a:blip r:embed="rId2">
            <a:extLst>
              <a:ext uri="{28A0092B-C50C-407E-A947-70E740481C1C}">
                <a14:useLocalDpi xmlns:a14="http://schemas.microsoft.com/office/drawing/2010/main" val="0"/>
              </a:ext>
            </a:extLst>
          </a:blip>
          <a:srcRect l="8730" r="13950" b="1"/>
          <a:stretch/>
        </p:blipFill>
        <p:spPr>
          <a:xfrm>
            <a:off x="457200" y="457200"/>
            <a:ext cx="11277600" cy="5943600"/>
          </a:xfrm>
          <a:prstGeom prst="rect">
            <a:avLst/>
          </a:prstGeom>
        </p:spPr>
      </p:pic>
      <p:sp>
        <p:nvSpPr>
          <p:cNvPr id="9" name="Title 1">
            <a:extLst>
              <a:ext uri="{FF2B5EF4-FFF2-40B4-BE49-F238E27FC236}">
                <a16:creationId xmlns:a16="http://schemas.microsoft.com/office/drawing/2014/main" id="{56538D54-D267-46D8-9E4A-7128E0B21471}"/>
              </a:ext>
            </a:extLst>
          </p:cNvPr>
          <p:cNvSpPr txBox="1">
            <a:spLocks/>
          </p:cNvSpPr>
          <p:nvPr/>
        </p:nvSpPr>
        <p:spPr>
          <a:xfrm>
            <a:off x="453005" y="365125"/>
            <a:ext cx="11291581" cy="132556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7200" dirty="0">
                <a:solidFill>
                  <a:schemeClr val="accent1">
                    <a:lumMod val="50000"/>
                  </a:schemeClr>
                </a:solidFill>
                <a:latin typeface="Baguet Script" panose="00000500000000000000" pitchFamily="2" charset="0"/>
              </a:rPr>
              <a:t>How Would They Survive?</a:t>
            </a:r>
          </a:p>
        </p:txBody>
      </p:sp>
    </p:spTree>
    <p:extLst>
      <p:ext uri="{BB962C8B-B14F-4D97-AF65-F5344CB8AC3E}">
        <p14:creationId xmlns:p14="http://schemas.microsoft.com/office/powerpoint/2010/main" val="20318260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7" name="Ink 16">
                <a:extLst>
                  <a:ext uri="{FF2B5EF4-FFF2-40B4-BE49-F238E27FC236}">
                    <a16:creationId xmlns:a16="http://schemas.microsoft.com/office/drawing/2014/main" id="{FB23BD8A-CAE2-5097-DCB7-15B2EEAABDDC}"/>
                  </a:ext>
                </a:extLst>
              </p14:cNvPr>
              <p14:cNvContentPartPr/>
              <p14:nvPr/>
            </p14:nvContentPartPr>
            <p14:xfrm>
              <a:off x="778212" y="992085"/>
              <a:ext cx="6801148" cy="227116"/>
            </p14:xfrm>
          </p:contentPart>
        </mc:Choice>
        <mc:Fallback xmlns="">
          <p:pic>
            <p:nvPicPr>
              <p:cNvPr id="17" name="Ink 16">
                <a:extLst>
                  <a:ext uri="{FF2B5EF4-FFF2-40B4-BE49-F238E27FC236}">
                    <a16:creationId xmlns:a16="http://schemas.microsoft.com/office/drawing/2014/main" id="{FB23BD8A-CAE2-5097-DCB7-15B2EEAABDDC}"/>
                  </a:ext>
                </a:extLst>
              </p:cNvPr>
              <p:cNvPicPr/>
              <p:nvPr/>
            </p:nvPicPr>
            <p:blipFill>
              <a:blip r:embed="rId4"/>
              <a:stretch>
                <a:fillRect/>
              </a:stretch>
            </p:blipFill>
            <p:spPr>
              <a:xfrm>
                <a:off x="715208" y="929097"/>
                <a:ext cx="6926795" cy="352732"/>
              </a:xfrm>
              <a:prstGeom prst="rect">
                <a:avLst/>
              </a:prstGeom>
            </p:spPr>
          </p:pic>
        </mc:Fallback>
      </mc:AlternateContent>
      <p:sp>
        <p:nvSpPr>
          <p:cNvPr id="24" name="Title 1">
            <a:extLst>
              <a:ext uri="{FF2B5EF4-FFF2-40B4-BE49-F238E27FC236}">
                <a16:creationId xmlns:a16="http://schemas.microsoft.com/office/drawing/2014/main" id="{40F7D75C-82FC-1D29-7B86-5C3CACF1A7D5}"/>
              </a:ext>
            </a:extLst>
          </p:cNvPr>
          <p:cNvSpPr>
            <a:spLocks noGrp="1"/>
          </p:cNvSpPr>
          <p:nvPr>
            <p:ph type="title"/>
          </p:nvPr>
        </p:nvSpPr>
        <p:spPr>
          <a:xfrm>
            <a:off x="779832" y="324485"/>
            <a:ext cx="7104328" cy="880015"/>
          </a:xfrm>
        </p:spPr>
        <p:txBody>
          <a:bodyPr>
            <a:normAutofit fontScale="90000"/>
          </a:bodyPr>
          <a:lstStyle/>
          <a:p>
            <a:r>
              <a:rPr lang="en-US" sz="5400" dirty="0">
                <a:solidFill>
                  <a:schemeClr val="accent1">
                    <a:lumMod val="50000"/>
                  </a:schemeClr>
                </a:solidFill>
                <a:latin typeface="Baguet Script" panose="00000500000000000000" pitchFamily="2" charset="0"/>
              </a:rPr>
              <a:t>How Would They Survive?</a:t>
            </a:r>
          </a:p>
        </p:txBody>
      </p:sp>
      <p:sp>
        <p:nvSpPr>
          <p:cNvPr id="12" name="Content Placeholder 2">
            <a:extLst>
              <a:ext uri="{FF2B5EF4-FFF2-40B4-BE49-F238E27FC236}">
                <a16:creationId xmlns:a16="http://schemas.microsoft.com/office/drawing/2014/main" id="{D83B2A6D-C552-15F3-A0F7-5CD3F4AACB97}"/>
              </a:ext>
            </a:extLst>
          </p:cNvPr>
          <p:cNvSpPr>
            <a:spLocks noGrp="1"/>
          </p:cNvSpPr>
          <p:nvPr>
            <p:ph idx="1"/>
          </p:nvPr>
        </p:nvSpPr>
        <p:spPr>
          <a:xfrm>
            <a:off x="838200" y="1560351"/>
            <a:ext cx="10358120" cy="4616611"/>
          </a:xfrm>
        </p:spPr>
        <p:txBody>
          <a:bodyPr>
            <a:normAutofit fontScale="77500" lnSpcReduction="20000"/>
          </a:bodyPr>
          <a:lstStyle/>
          <a:p>
            <a:pPr>
              <a:lnSpc>
                <a:spcPct val="110000"/>
              </a:lnSpc>
            </a:pPr>
            <a:r>
              <a:rPr lang="en-US" sz="5200" dirty="0">
                <a:latin typeface="Bahnschrift" panose="020B0502040204020203" pitchFamily="34" charset="0"/>
              </a:rPr>
              <a:t> Probably caught one of the </a:t>
            </a:r>
            <a:r>
              <a:rPr lang="en-US" sz="5400" dirty="0">
                <a:latin typeface="Bahnschrift" panose="020B0502040204020203" pitchFamily="34" charset="0"/>
              </a:rPr>
              <a:t>sea creature </a:t>
            </a:r>
            <a:r>
              <a:rPr lang="en-US" sz="5200" dirty="0">
                <a:latin typeface="Bahnschrift" panose="020B0502040204020203" pitchFamily="34" charset="0"/>
              </a:rPr>
              <a:t>and ate it.</a:t>
            </a:r>
          </a:p>
          <a:p>
            <a:pPr>
              <a:lnSpc>
                <a:spcPct val="110000"/>
              </a:lnSpc>
            </a:pPr>
            <a:r>
              <a:rPr lang="en-US" sz="5200" dirty="0">
                <a:latin typeface="Bahnschrift" panose="020B0502040204020203" pitchFamily="34" charset="0"/>
              </a:rPr>
              <a:t> Probably caught a bird and ate it.</a:t>
            </a:r>
          </a:p>
          <a:p>
            <a:pPr>
              <a:lnSpc>
                <a:spcPct val="110000"/>
              </a:lnSpc>
            </a:pPr>
            <a:r>
              <a:rPr lang="en-US" sz="5200" dirty="0">
                <a:latin typeface="Bahnschrift" panose="020B0502040204020203" pitchFamily="34" charset="0"/>
              </a:rPr>
              <a:t> Probably had an emergency food kits and ate it.</a:t>
            </a:r>
          </a:p>
          <a:p>
            <a:pPr>
              <a:lnSpc>
                <a:spcPct val="110000"/>
              </a:lnSpc>
            </a:pPr>
            <a:r>
              <a:rPr lang="en-US" sz="5200" dirty="0">
                <a:latin typeface="Bahnschrift" panose="020B0502040204020203" pitchFamily="34" charset="0"/>
              </a:rPr>
              <a:t> Probably drank the rainwater.</a:t>
            </a:r>
          </a:p>
          <a:p>
            <a:pPr>
              <a:lnSpc>
                <a:spcPct val="110000"/>
              </a:lnSpc>
            </a:pPr>
            <a:r>
              <a:rPr lang="en-US" sz="5200" dirty="0">
                <a:latin typeface="Bahnschrift" panose="020B0502040204020203" pitchFamily="34" charset="0"/>
              </a:rPr>
              <a:t> Probably called upon their God for help.</a:t>
            </a:r>
          </a:p>
          <a:p>
            <a:pPr marL="0" indent="0">
              <a:buNone/>
            </a:pPr>
            <a:endParaRPr lang="en-US" dirty="0"/>
          </a:p>
          <a:p>
            <a:endParaRPr lang="en-US" dirty="0"/>
          </a:p>
        </p:txBody>
      </p:sp>
    </p:spTree>
    <p:extLst>
      <p:ext uri="{BB962C8B-B14F-4D97-AF65-F5344CB8AC3E}">
        <p14:creationId xmlns:p14="http://schemas.microsoft.com/office/powerpoint/2010/main" val="21138324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7" name="Ink 16">
                <a:extLst>
                  <a:ext uri="{FF2B5EF4-FFF2-40B4-BE49-F238E27FC236}">
                    <a16:creationId xmlns:a16="http://schemas.microsoft.com/office/drawing/2014/main" id="{FB23BD8A-CAE2-5097-DCB7-15B2EEAABDDC}"/>
                  </a:ext>
                </a:extLst>
              </p14:cNvPr>
              <p14:cNvContentPartPr/>
              <p14:nvPr/>
            </p14:nvContentPartPr>
            <p14:xfrm>
              <a:off x="778212" y="992085"/>
              <a:ext cx="6075594" cy="249486"/>
            </p14:xfrm>
          </p:contentPart>
        </mc:Choice>
        <mc:Fallback xmlns="">
          <p:pic>
            <p:nvPicPr>
              <p:cNvPr id="17" name="Ink 16">
                <a:extLst>
                  <a:ext uri="{FF2B5EF4-FFF2-40B4-BE49-F238E27FC236}">
                    <a16:creationId xmlns:a16="http://schemas.microsoft.com/office/drawing/2014/main" id="{FB23BD8A-CAE2-5097-DCB7-15B2EEAABDDC}"/>
                  </a:ext>
                </a:extLst>
              </p:cNvPr>
              <p:cNvPicPr/>
              <p:nvPr/>
            </p:nvPicPr>
            <p:blipFill>
              <a:blip r:embed="rId4"/>
              <a:stretch>
                <a:fillRect/>
              </a:stretch>
            </p:blipFill>
            <p:spPr>
              <a:xfrm>
                <a:off x="715210" y="929083"/>
                <a:ext cx="6201239" cy="375129"/>
              </a:xfrm>
              <a:prstGeom prst="rect">
                <a:avLst/>
              </a:prstGeom>
            </p:spPr>
          </p:pic>
        </mc:Fallback>
      </mc:AlternateContent>
      <p:sp>
        <p:nvSpPr>
          <p:cNvPr id="24" name="Title 1">
            <a:extLst>
              <a:ext uri="{FF2B5EF4-FFF2-40B4-BE49-F238E27FC236}">
                <a16:creationId xmlns:a16="http://schemas.microsoft.com/office/drawing/2014/main" id="{40F7D75C-82FC-1D29-7B86-5C3CACF1A7D5}"/>
              </a:ext>
            </a:extLst>
          </p:cNvPr>
          <p:cNvSpPr>
            <a:spLocks noGrp="1"/>
          </p:cNvSpPr>
          <p:nvPr>
            <p:ph type="title"/>
          </p:nvPr>
        </p:nvSpPr>
        <p:spPr>
          <a:xfrm>
            <a:off x="779832" y="365125"/>
            <a:ext cx="6266920" cy="880015"/>
          </a:xfrm>
        </p:spPr>
        <p:txBody>
          <a:bodyPr>
            <a:normAutofit fontScale="90000"/>
          </a:bodyPr>
          <a:lstStyle/>
          <a:p>
            <a:r>
              <a:rPr lang="en-US" sz="5400" dirty="0">
                <a:solidFill>
                  <a:schemeClr val="accent1">
                    <a:lumMod val="50000"/>
                  </a:schemeClr>
                </a:solidFill>
                <a:latin typeface="Baguet Script" panose="00000500000000000000" pitchFamily="2" charset="0"/>
              </a:rPr>
              <a:t>How Do They Survive?</a:t>
            </a:r>
          </a:p>
        </p:txBody>
      </p:sp>
      <p:sp>
        <p:nvSpPr>
          <p:cNvPr id="12" name="Content Placeholder 2">
            <a:extLst>
              <a:ext uri="{FF2B5EF4-FFF2-40B4-BE49-F238E27FC236}">
                <a16:creationId xmlns:a16="http://schemas.microsoft.com/office/drawing/2014/main" id="{D83B2A6D-C552-15F3-A0F7-5CD3F4AACB97}"/>
              </a:ext>
            </a:extLst>
          </p:cNvPr>
          <p:cNvSpPr>
            <a:spLocks noGrp="1"/>
          </p:cNvSpPr>
          <p:nvPr>
            <p:ph idx="1"/>
          </p:nvPr>
        </p:nvSpPr>
        <p:spPr>
          <a:xfrm>
            <a:off x="838200" y="1560351"/>
            <a:ext cx="10515600" cy="4616611"/>
          </a:xfrm>
        </p:spPr>
        <p:txBody>
          <a:bodyPr>
            <a:normAutofit fontScale="92500" lnSpcReduction="10000"/>
          </a:bodyPr>
          <a:lstStyle/>
          <a:p>
            <a:pPr>
              <a:lnSpc>
                <a:spcPct val="110000"/>
              </a:lnSpc>
            </a:pPr>
            <a:r>
              <a:rPr lang="en-US" sz="5400" dirty="0">
                <a:latin typeface="Bahnschrift" panose="020B0502040204020203" pitchFamily="34" charset="0"/>
              </a:rPr>
              <a:t> </a:t>
            </a:r>
            <a:r>
              <a:rPr lang="en-US" sz="4300" dirty="0">
                <a:latin typeface="Bahnschrift" panose="020B0502040204020203" pitchFamily="34" charset="0"/>
              </a:rPr>
              <a:t>Probably caught one of the </a:t>
            </a:r>
            <a:r>
              <a:rPr lang="en-US" sz="4800" dirty="0">
                <a:latin typeface="Bahnschrift" panose="020B0502040204020203" pitchFamily="34" charset="0"/>
              </a:rPr>
              <a:t>sea creature </a:t>
            </a:r>
            <a:r>
              <a:rPr lang="en-US" sz="4300" dirty="0">
                <a:latin typeface="Bahnschrift" panose="020B0502040204020203" pitchFamily="34" charset="0"/>
              </a:rPr>
              <a:t>and ate it.</a:t>
            </a:r>
          </a:p>
          <a:p>
            <a:pPr marL="0" indent="0">
              <a:buNone/>
            </a:pPr>
            <a:r>
              <a:rPr lang="en-US" dirty="0"/>
              <a:t>	Question: What kinds of sea creature did they possibility ate?</a:t>
            </a:r>
          </a:p>
          <a:p>
            <a:pPr marL="0" indent="0">
              <a:buNone/>
            </a:pPr>
            <a:r>
              <a:rPr lang="en-US" dirty="0"/>
              <a:t>		1. Jellyfish</a:t>
            </a:r>
          </a:p>
          <a:p>
            <a:pPr marL="0" indent="0">
              <a:buNone/>
            </a:pPr>
            <a:r>
              <a:rPr lang="en-US" dirty="0"/>
              <a:t>		2. Tuna </a:t>
            </a:r>
          </a:p>
          <a:p>
            <a:pPr marL="0" indent="0">
              <a:buNone/>
            </a:pPr>
            <a:r>
              <a:rPr lang="en-US" dirty="0"/>
              <a:t>		3. Dolphin</a:t>
            </a:r>
          </a:p>
          <a:p>
            <a:pPr marL="0" indent="0">
              <a:buNone/>
            </a:pPr>
            <a:r>
              <a:rPr lang="en-US" dirty="0"/>
              <a:t>		4. Lobster</a:t>
            </a:r>
          </a:p>
          <a:p>
            <a:pPr marL="0" indent="0">
              <a:buNone/>
            </a:pPr>
            <a:r>
              <a:rPr lang="en-US" dirty="0"/>
              <a:t>		5. Octopus</a:t>
            </a:r>
          </a:p>
          <a:p>
            <a:pPr marL="0" indent="0">
              <a:buNone/>
            </a:pPr>
            <a:r>
              <a:rPr lang="en-US" dirty="0"/>
              <a:t>		6. Clam</a:t>
            </a:r>
          </a:p>
          <a:p>
            <a:endParaRPr lang="en-US" dirty="0"/>
          </a:p>
        </p:txBody>
      </p:sp>
    </p:spTree>
    <p:extLst>
      <p:ext uri="{BB962C8B-B14F-4D97-AF65-F5344CB8AC3E}">
        <p14:creationId xmlns:p14="http://schemas.microsoft.com/office/powerpoint/2010/main" val="23012305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xmlns:aink="http://schemas.microsoft.com/office/drawing/2016/ink">
        <mc:Choice Requires="p14 aink">
          <p:contentPart p14:bwMode="auto" r:id="rId3">
            <p14:nvContentPartPr>
              <p14:cNvPr id="17" name="Ink 16">
                <a:extLst>
                  <a:ext uri="{FF2B5EF4-FFF2-40B4-BE49-F238E27FC236}">
                    <a16:creationId xmlns:a16="http://schemas.microsoft.com/office/drawing/2014/main" id="{FB23BD8A-CAE2-5097-DCB7-15B2EEAABDDC}"/>
                  </a:ext>
                </a:extLst>
              </p14:cNvPr>
              <p14:cNvContentPartPr/>
              <p14:nvPr/>
            </p14:nvContentPartPr>
            <p14:xfrm>
              <a:off x="778212" y="992085"/>
              <a:ext cx="6075594" cy="249486"/>
            </p14:xfrm>
          </p:contentPart>
        </mc:Choice>
        <mc:Fallback xmlns="">
          <p:pic>
            <p:nvPicPr>
              <p:cNvPr id="17" name="Ink 16">
                <a:extLst>
                  <a:ext uri="{FF2B5EF4-FFF2-40B4-BE49-F238E27FC236}">
                    <a16:creationId xmlns:a16="http://schemas.microsoft.com/office/drawing/2014/main" id="{FB23BD8A-CAE2-5097-DCB7-15B2EEAABDDC}"/>
                  </a:ext>
                </a:extLst>
              </p:cNvPr>
              <p:cNvPicPr/>
              <p:nvPr/>
            </p:nvPicPr>
            <p:blipFill>
              <a:blip r:embed="rId4"/>
              <a:stretch>
                <a:fillRect/>
              </a:stretch>
            </p:blipFill>
            <p:spPr>
              <a:xfrm>
                <a:off x="715210" y="929083"/>
                <a:ext cx="6201239" cy="375129"/>
              </a:xfrm>
              <a:prstGeom prst="rect">
                <a:avLst/>
              </a:prstGeom>
            </p:spPr>
          </p:pic>
        </mc:Fallback>
      </mc:AlternateContent>
      <p:sp>
        <p:nvSpPr>
          <p:cNvPr id="24" name="Title 1">
            <a:extLst>
              <a:ext uri="{FF2B5EF4-FFF2-40B4-BE49-F238E27FC236}">
                <a16:creationId xmlns:a16="http://schemas.microsoft.com/office/drawing/2014/main" id="{40F7D75C-82FC-1D29-7B86-5C3CACF1A7D5}"/>
              </a:ext>
            </a:extLst>
          </p:cNvPr>
          <p:cNvSpPr>
            <a:spLocks noGrp="1"/>
          </p:cNvSpPr>
          <p:nvPr>
            <p:ph type="title"/>
          </p:nvPr>
        </p:nvSpPr>
        <p:spPr>
          <a:xfrm>
            <a:off x="779832" y="365125"/>
            <a:ext cx="6266920" cy="880015"/>
          </a:xfrm>
        </p:spPr>
        <p:txBody>
          <a:bodyPr>
            <a:normAutofit fontScale="90000"/>
          </a:bodyPr>
          <a:lstStyle/>
          <a:p>
            <a:r>
              <a:rPr lang="en-US" sz="5400" dirty="0">
                <a:solidFill>
                  <a:schemeClr val="accent1">
                    <a:lumMod val="50000"/>
                  </a:schemeClr>
                </a:solidFill>
                <a:latin typeface="Baguet Script" panose="00000500000000000000" pitchFamily="2" charset="0"/>
              </a:rPr>
              <a:t>How Do They Survive?</a:t>
            </a:r>
          </a:p>
        </p:txBody>
      </p:sp>
      <p:sp>
        <p:nvSpPr>
          <p:cNvPr id="12" name="Content Placeholder 2">
            <a:extLst>
              <a:ext uri="{FF2B5EF4-FFF2-40B4-BE49-F238E27FC236}">
                <a16:creationId xmlns:a16="http://schemas.microsoft.com/office/drawing/2014/main" id="{D83B2A6D-C552-15F3-A0F7-5CD3F4AACB97}"/>
              </a:ext>
            </a:extLst>
          </p:cNvPr>
          <p:cNvSpPr>
            <a:spLocks noGrp="1"/>
          </p:cNvSpPr>
          <p:nvPr>
            <p:ph idx="1"/>
          </p:nvPr>
        </p:nvSpPr>
        <p:spPr>
          <a:xfrm>
            <a:off x="838200" y="1560351"/>
            <a:ext cx="10515600" cy="4616611"/>
          </a:xfrm>
        </p:spPr>
        <p:txBody>
          <a:bodyPr>
            <a:normAutofit/>
          </a:bodyPr>
          <a:lstStyle/>
          <a:p>
            <a:pPr>
              <a:lnSpc>
                <a:spcPct val="110000"/>
              </a:lnSpc>
            </a:pPr>
            <a:r>
              <a:rPr lang="en-US" sz="4800" dirty="0">
                <a:latin typeface="Bahnschrift" panose="020B0502040204020203" pitchFamily="34" charset="0"/>
              </a:rPr>
              <a:t> Probably caught a bird and ate it.</a:t>
            </a:r>
            <a:r>
              <a:rPr lang="en-US" dirty="0"/>
              <a:t>	Question: what flying creature did they possibility ate?</a:t>
            </a:r>
          </a:p>
          <a:p>
            <a:pPr marL="0" indent="0">
              <a:buNone/>
            </a:pPr>
            <a:r>
              <a:rPr lang="en-US" dirty="0"/>
              <a:t>		1. Crow </a:t>
            </a:r>
          </a:p>
          <a:p>
            <a:pPr marL="0" indent="0">
              <a:buNone/>
            </a:pPr>
            <a:r>
              <a:rPr lang="en-US" dirty="0"/>
              <a:t>		2. Seagull </a:t>
            </a:r>
          </a:p>
          <a:p>
            <a:pPr marL="0" indent="0">
              <a:buNone/>
            </a:pPr>
            <a:r>
              <a:rPr lang="en-US" dirty="0"/>
              <a:t>		3. Eagle</a:t>
            </a:r>
          </a:p>
          <a:p>
            <a:pPr marL="0" indent="0">
              <a:buNone/>
            </a:pPr>
            <a:r>
              <a:rPr lang="en-US" dirty="0"/>
              <a:t>		4. Vulture</a:t>
            </a:r>
          </a:p>
          <a:p>
            <a:pPr marL="0" indent="0">
              <a:buNone/>
            </a:pPr>
            <a:r>
              <a:rPr lang="en-US" dirty="0"/>
              <a:t>		5. Bat</a:t>
            </a:r>
          </a:p>
          <a:p>
            <a:endParaRPr lang="en-US" dirty="0"/>
          </a:p>
        </p:txBody>
      </p:sp>
    </p:spTree>
    <p:extLst>
      <p:ext uri="{BB962C8B-B14F-4D97-AF65-F5344CB8AC3E}">
        <p14:creationId xmlns:p14="http://schemas.microsoft.com/office/powerpoint/2010/main" val="5918902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D83B2A6D-C552-15F3-A0F7-5CD3F4AACB97}"/>
              </a:ext>
            </a:extLst>
          </p:cNvPr>
          <p:cNvSpPr>
            <a:spLocks noGrp="1"/>
          </p:cNvSpPr>
          <p:nvPr>
            <p:ph idx="1"/>
          </p:nvPr>
        </p:nvSpPr>
        <p:spPr>
          <a:xfrm>
            <a:off x="838200" y="2114027"/>
            <a:ext cx="10515600" cy="2952496"/>
          </a:xfrm>
        </p:spPr>
        <p:txBody>
          <a:bodyPr>
            <a:normAutofit/>
          </a:bodyPr>
          <a:lstStyle/>
          <a:p>
            <a:pPr marL="0" indent="0" algn="ctr">
              <a:buNone/>
            </a:pPr>
            <a:r>
              <a:rPr lang="en-US" sz="5400" dirty="0">
                <a:latin typeface="Bahnschrift" panose="020B0502040204020203" pitchFamily="34" charset="0"/>
              </a:rPr>
              <a:t>Question: Is it wrong or okay to eat any of these kind of animals in order to continue to survive? </a:t>
            </a:r>
          </a:p>
        </p:txBody>
      </p:sp>
    </p:spTree>
    <p:extLst>
      <p:ext uri="{BB962C8B-B14F-4D97-AF65-F5344CB8AC3E}">
        <p14:creationId xmlns:p14="http://schemas.microsoft.com/office/powerpoint/2010/main" val="2843349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79CD615-A8BF-2533-E424-3BB71D2AB9A1}"/>
              </a:ext>
            </a:extLst>
          </p:cNvPr>
          <p:cNvSpPr>
            <a:spLocks noGrp="1"/>
          </p:cNvSpPr>
          <p:nvPr>
            <p:ph type="title"/>
          </p:nvPr>
        </p:nvSpPr>
        <p:spPr>
          <a:xfrm>
            <a:off x="109058" y="0"/>
            <a:ext cx="4676302" cy="1325563"/>
          </a:xfrm>
        </p:spPr>
        <p:txBody>
          <a:bodyPr>
            <a:normAutofit/>
          </a:bodyPr>
          <a:lstStyle/>
          <a:p>
            <a:pPr algn="ctr"/>
            <a:r>
              <a:rPr lang="en-US" b="1" u="sng" dirty="0">
                <a:latin typeface="Felix Titling" panose="04060505060202020A04" pitchFamily="82" charset="0"/>
                <a:cs typeface="Dreaming Outloud Pro" panose="03050502040302030504" pitchFamily="66" charset="0"/>
              </a:rPr>
              <a:t>NO! Because </a:t>
            </a:r>
          </a:p>
        </p:txBody>
      </p:sp>
      <p:pic>
        <p:nvPicPr>
          <p:cNvPr id="6" name="Picture 5" descr="A picture containing calendar&#10;&#10;Description automatically generated">
            <a:extLst>
              <a:ext uri="{FF2B5EF4-FFF2-40B4-BE49-F238E27FC236}">
                <a16:creationId xmlns:a16="http://schemas.microsoft.com/office/drawing/2014/main" id="{1DDD3D1B-8B46-3364-E643-9CA203917DF0}"/>
              </a:ext>
            </a:extLst>
          </p:cNvPr>
          <p:cNvPicPr>
            <a:picLocks noChangeAspect="1"/>
          </p:cNvPicPr>
          <p:nvPr/>
        </p:nvPicPr>
        <p:blipFill rotWithShape="1">
          <a:blip r:embed="rId2">
            <a:extLst>
              <a:ext uri="{28A0092B-C50C-407E-A947-70E740481C1C}">
                <a14:useLocalDpi xmlns:a14="http://schemas.microsoft.com/office/drawing/2010/main" val="0"/>
              </a:ext>
            </a:extLst>
          </a:blip>
          <a:srcRect l="4223" t="3262" r="4102" b="44823"/>
          <a:stretch/>
        </p:blipFill>
        <p:spPr>
          <a:xfrm>
            <a:off x="4805680" y="1543297"/>
            <a:ext cx="7162800" cy="5180999"/>
          </a:xfrm>
          <a:prstGeom prst="rect">
            <a:avLst/>
          </a:prstGeom>
        </p:spPr>
      </p:pic>
      <p:pic>
        <p:nvPicPr>
          <p:cNvPr id="7" name="Picture 6" descr="A picture containing calendar&#10;&#10;Description automatically generated">
            <a:extLst>
              <a:ext uri="{FF2B5EF4-FFF2-40B4-BE49-F238E27FC236}">
                <a16:creationId xmlns:a16="http://schemas.microsoft.com/office/drawing/2014/main" id="{EF1EDD02-264F-180A-4901-B15D05443405}"/>
              </a:ext>
            </a:extLst>
          </p:cNvPr>
          <p:cNvPicPr>
            <a:picLocks noChangeAspect="1"/>
          </p:cNvPicPr>
          <p:nvPr/>
        </p:nvPicPr>
        <p:blipFill rotWithShape="1">
          <a:blip r:embed="rId2">
            <a:extLst>
              <a:ext uri="{28A0092B-C50C-407E-A947-70E740481C1C}">
                <a14:useLocalDpi xmlns:a14="http://schemas.microsoft.com/office/drawing/2010/main" val="0"/>
              </a:ext>
            </a:extLst>
          </a:blip>
          <a:srcRect l="4403" t="55603" r="48672" b="2553"/>
          <a:stretch/>
        </p:blipFill>
        <p:spPr>
          <a:xfrm>
            <a:off x="157154" y="2084097"/>
            <a:ext cx="4191326" cy="4773903"/>
          </a:xfrm>
          <a:prstGeom prst="rect">
            <a:avLst/>
          </a:prstGeom>
        </p:spPr>
      </p:pic>
      <p:sp>
        <p:nvSpPr>
          <p:cNvPr id="10" name="TextBox 9">
            <a:extLst>
              <a:ext uri="{FF2B5EF4-FFF2-40B4-BE49-F238E27FC236}">
                <a16:creationId xmlns:a16="http://schemas.microsoft.com/office/drawing/2014/main" id="{C3327F80-4BBC-737E-C180-34D65AA8D1B4}"/>
              </a:ext>
            </a:extLst>
          </p:cNvPr>
          <p:cNvSpPr txBox="1"/>
          <p:nvPr/>
        </p:nvSpPr>
        <p:spPr>
          <a:xfrm>
            <a:off x="286913" y="1061123"/>
            <a:ext cx="4498448" cy="830997"/>
          </a:xfrm>
          <a:prstGeom prst="rect">
            <a:avLst/>
          </a:prstGeom>
          <a:noFill/>
        </p:spPr>
        <p:txBody>
          <a:bodyPr wrap="square">
            <a:spAutoFit/>
          </a:bodyPr>
          <a:lstStyle/>
          <a:p>
            <a:r>
              <a:rPr lang="en-US" sz="1600" dirty="0"/>
              <a:t>According to Leviticus chapter 11 &amp; Deuteronomy chapter 14, it clearly not okay to eat the unclean animals, because it is forbitten. </a:t>
            </a:r>
          </a:p>
        </p:txBody>
      </p:sp>
      <p:pic>
        <p:nvPicPr>
          <p:cNvPr id="13" name="Picture 12" descr="A picture containing calendar&#10;&#10;Description automatically generated">
            <a:extLst>
              <a:ext uri="{FF2B5EF4-FFF2-40B4-BE49-F238E27FC236}">
                <a16:creationId xmlns:a16="http://schemas.microsoft.com/office/drawing/2014/main" id="{5D0E670F-67ED-C5C3-0C91-6E90396378A1}"/>
              </a:ext>
            </a:extLst>
          </p:cNvPr>
          <p:cNvPicPr>
            <a:picLocks noChangeAspect="1"/>
          </p:cNvPicPr>
          <p:nvPr/>
        </p:nvPicPr>
        <p:blipFill rotWithShape="1">
          <a:blip r:embed="rId2">
            <a:extLst>
              <a:ext uri="{28A0092B-C50C-407E-A947-70E740481C1C}">
                <a14:useLocalDpi xmlns:a14="http://schemas.microsoft.com/office/drawing/2010/main" val="0"/>
              </a:ext>
            </a:extLst>
          </a:blip>
          <a:srcRect l="50242" t="55603" r="3377" b="30114"/>
          <a:stretch/>
        </p:blipFill>
        <p:spPr>
          <a:xfrm>
            <a:off x="4815840" y="126245"/>
            <a:ext cx="3725694" cy="1465473"/>
          </a:xfrm>
          <a:prstGeom prst="rect">
            <a:avLst/>
          </a:prstGeom>
        </p:spPr>
      </p:pic>
      <p:pic>
        <p:nvPicPr>
          <p:cNvPr id="14" name="Picture 13" descr="A picture containing calendar&#10;&#10;Description automatically generated">
            <a:extLst>
              <a:ext uri="{FF2B5EF4-FFF2-40B4-BE49-F238E27FC236}">
                <a16:creationId xmlns:a16="http://schemas.microsoft.com/office/drawing/2014/main" id="{6D83975C-9367-BAD9-05A5-760FC25A0F9F}"/>
              </a:ext>
            </a:extLst>
          </p:cNvPr>
          <p:cNvPicPr>
            <a:picLocks noChangeAspect="1"/>
          </p:cNvPicPr>
          <p:nvPr/>
        </p:nvPicPr>
        <p:blipFill rotWithShape="1">
          <a:blip r:embed="rId2">
            <a:extLst>
              <a:ext uri="{28A0092B-C50C-407E-A947-70E740481C1C}">
                <a14:useLocalDpi xmlns:a14="http://schemas.microsoft.com/office/drawing/2010/main" val="0"/>
              </a:ext>
            </a:extLst>
          </a:blip>
          <a:srcRect l="51526" t="69890" r="3529" b="19461"/>
          <a:stretch/>
        </p:blipFill>
        <p:spPr>
          <a:xfrm>
            <a:off x="8290560" y="243840"/>
            <a:ext cx="3794377" cy="1148080"/>
          </a:xfrm>
          <a:prstGeom prst="rect">
            <a:avLst/>
          </a:prstGeom>
        </p:spPr>
      </p:pic>
    </p:spTree>
    <p:extLst>
      <p:ext uri="{BB962C8B-B14F-4D97-AF65-F5344CB8AC3E}">
        <p14:creationId xmlns:p14="http://schemas.microsoft.com/office/powerpoint/2010/main" val="16708287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4375</TotalTime>
  <Words>2343</Words>
  <Application>Microsoft Office PowerPoint</Application>
  <PresentationFormat>Widescreen</PresentationFormat>
  <Paragraphs>123</Paragraphs>
  <Slides>34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Malgun Gothic Semilight</vt:lpstr>
      <vt:lpstr>Arial</vt:lpstr>
      <vt:lpstr>Baguet Script</vt:lpstr>
      <vt:lpstr>Bahnschrift</vt:lpstr>
      <vt:lpstr>Calibri</vt:lpstr>
      <vt:lpstr>Calibri Light</vt:lpstr>
      <vt:lpstr>Dreaming Outloud Pro</vt:lpstr>
      <vt:lpstr>Felix Titling</vt:lpstr>
      <vt:lpstr>Lato</vt:lpstr>
      <vt:lpstr>Mangal</vt:lpstr>
      <vt:lpstr>Papyrus</vt:lpstr>
      <vt:lpstr>Office Theme</vt:lpstr>
      <vt:lpstr>PowerPoint Presentation</vt:lpstr>
      <vt:lpstr>Live isLife</vt:lpstr>
      <vt:lpstr>Live isLife</vt:lpstr>
      <vt:lpstr>PowerPoint Presentation</vt:lpstr>
      <vt:lpstr>How Would They Survive?</vt:lpstr>
      <vt:lpstr>How Do They Survive?</vt:lpstr>
      <vt:lpstr>How Do They Survive?</vt:lpstr>
      <vt:lpstr>PowerPoint Presentation</vt:lpstr>
      <vt:lpstr>NO! Because </vt:lpstr>
      <vt:lpstr>PowerPoint Presentation</vt:lpstr>
      <vt:lpstr>PowerPoint Presentation</vt:lpstr>
      <vt:lpstr>PowerPoint Presentation</vt:lpstr>
      <vt:lpstr>PowerPoint Presentation</vt:lpstr>
      <vt:lpstr>PowerPoint Presentation</vt:lpstr>
      <vt:lpstr>Attacking Life</vt:lpstr>
      <vt:lpstr>Attacking Life</vt:lpstr>
      <vt:lpstr>Attacking Life</vt:lpstr>
      <vt:lpstr>What Does The Torah or  Wisdom Say About The Question?</vt:lpstr>
      <vt:lpstr>What Does The Torah or  Wisdom Say About The Question?</vt:lpstr>
      <vt:lpstr>PowerPoint Presentation</vt:lpstr>
      <vt:lpstr>PowerPoint Presentation</vt:lpstr>
      <vt:lpstr>PowerPoint Presentation</vt:lpstr>
      <vt:lpstr>PowerPoint Presentation</vt:lpstr>
      <vt:lpstr>Are All Scientists &amp; Doctors on Earth a Healer?</vt:lpstr>
      <vt:lpstr>Are All Scientists &amp; Doctors on Earth Good?</vt:lpstr>
      <vt:lpstr>PowerPoint Presentation</vt:lpstr>
      <vt:lpstr>Everyone Have Forgotten This Simple Rules: </vt:lpstr>
      <vt:lpstr>Is This Still Concerning Attacking the Way of Life?</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Philip Pouliot</dc:creator>
  <cp:lastModifiedBy>Philip Pouliot</cp:lastModifiedBy>
  <cp:revision>112</cp:revision>
  <dcterms:created xsi:type="dcterms:W3CDTF">2022-06-23T23:51:12Z</dcterms:created>
  <dcterms:modified xsi:type="dcterms:W3CDTF">2022-07-01T12:58:40Z</dcterms:modified>
</cp:coreProperties>
</file>